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</p:sldMasterIdLst>
  <p:notesMasterIdLst>
    <p:notesMasterId r:id="rId29"/>
  </p:notesMasterIdLst>
  <p:sldIdLst>
    <p:sldId id="28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79" r:id="rId25"/>
    <p:sldId id="280" r:id="rId26"/>
    <p:sldId id="283" r:id="rId27"/>
    <p:sldId id="284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88EA8D-21DA-EA43-AE6B-A07FF364DFBA}" v="102" dt="2020-12-21T13:25:07.7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49"/>
    <p:restoredTop sz="74346" autoAdjust="0"/>
  </p:normalViewPr>
  <p:slideViewPr>
    <p:cSldViewPr snapToGrid="0" snapToObjects="1">
      <p:cViewPr>
        <p:scale>
          <a:sx n="41" d="100"/>
          <a:sy n="41" d="100"/>
        </p:scale>
        <p:origin x="2504" y="9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68" d="100"/>
          <a:sy n="68" d="100"/>
        </p:scale>
        <p:origin x="-3000" y="-8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aurelio gularte de castro" userId="67f50566e2aee3b4" providerId="LiveId" clId="{DE88EA8D-21DA-EA43-AE6B-A07FF364DFBA}"/>
    <pc:docChg chg="undo custSel modSld modMainMaster">
      <pc:chgData name="marcos aurelio gularte de castro" userId="67f50566e2aee3b4" providerId="LiveId" clId="{DE88EA8D-21DA-EA43-AE6B-A07FF364DFBA}" dt="2020-12-21T13:25:07.774" v="144"/>
      <pc:docMkLst>
        <pc:docMk/>
      </pc:docMkLst>
      <pc:sldChg chg="addSp delSp modSp mod">
        <pc:chgData name="marcos aurelio gularte de castro" userId="67f50566e2aee3b4" providerId="LiveId" clId="{DE88EA8D-21DA-EA43-AE6B-A07FF364DFBA}" dt="2020-12-20T22:13:29.196" v="8" actId="1076"/>
        <pc:sldMkLst>
          <pc:docMk/>
          <pc:sldMk cId="944036219" sldId="256"/>
        </pc:sldMkLst>
        <pc:spChg chg="mod">
          <ac:chgData name="marcos aurelio gularte de castro" userId="67f50566e2aee3b4" providerId="LiveId" clId="{DE88EA8D-21DA-EA43-AE6B-A07FF364DFBA}" dt="2020-12-20T22:09:12.011" v="0"/>
          <ac:spMkLst>
            <pc:docMk/>
            <pc:sldMk cId="944036219" sldId="256"/>
            <ac:spMk id="2" creationId="{00000000-0000-0000-0000-000000000000}"/>
          </ac:spMkLst>
        </pc:spChg>
        <pc:spChg chg="mod">
          <ac:chgData name="marcos aurelio gularte de castro" userId="67f50566e2aee3b4" providerId="LiveId" clId="{DE88EA8D-21DA-EA43-AE6B-A07FF364DFBA}" dt="2020-12-20T22:09:12.580" v="1" actId="27636"/>
          <ac:spMkLst>
            <pc:docMk/>
            <pc:sldMk cId="944036219" sldId="256"/>
            <ac:spMk id="3" creationId="{00000000-0000-0000-0000-000000000000}"/>
          </ac:spMkLst>
        </pc:spChg>
        <pc:picChg chg="add mod">
          <ac:chgData name="marcos aurelio gularte de castro" userId="67f50566e2aee3b4" providerId="LiveId" clId="{DE88EA8D-21DA-EA43-AE6B-A07FF364DFBA}" dt="2020-12-20T22:13:29.196" v="8" actId="1076"/>
          <ac:picMkLst>
            <pc:docMk/>
            <pc:sldMk cId="944036219" sldId="256"/>
            <ac:picMk id="4" creationId="{86FB60CC-C121-AD45-A781-531925D7B884}"/>
          </ac:picMkLst>
        </pc:picChg>
        <pc:picChg chg="del">
          <ac:chgData name="marcos aurelio gularte de castro" userId="67f50566e2aee3b4" providerId="LiveId" clId="{DE88EA8D-21DA-EA43-AE6B-A07FF364DFBA}" dt="2020-12-20T22:13:03.867" v="5" actId="478"/>
          <ac:picMkLst>
            <pc:docMk/>
            <pc:sldMk cId="944036219" sldId="256"/>
            <ac:picMk id="10" creationId="{74DF4BFA-891E-884E-B8B3-F0B879E17D58}"/>
          </ac:picMkLst>
        </pc:picChg>
      </pc:sldChg>
      <pc:sldChg chg="addSp delSp modSp mod chgLayout modNotesTx">
        <pc:chgData name="marcos aurelio gularte de castro" userId="67f50566e2aee3b4" providerId="LiveId" clId="{DE88EA8D-21DA-EA43-AE6B-A07FF364DFBA}" dt="2020-12-20T22:22:41.770" v="26" actId="20577"/>
        <pc:sldMkLst>
          <pc:docMk/>
          <pc:sldMk cId="531497898" sldId="257"/>
        </pc:sldMkLst>
        <pc:spChg chg="add del mod">
          <ac:chgData name="marcos aurelio gularte de castro" userId="67f50566e2aee3b4" providerId="LiveId" clId="{DE88EA8D-21DA-EA43-AE6B-A07FF364DFBA}" dt="2020-12-20T22:22:36.303" v="25"/>
          <ac:spMkLst>
            <pc:docMk/>
            <pc:sldMk cId="531497898" sldId="257"/>
            <ac:spMk id="2" creationId="{0D21D24F-FE25-D449-9FD0-F40EE6583F42}"/>
          </ac:spMkLst>
        </pc:spChg>
        <pc:spChg chg="add del mod">
          <ac:chgData name="marcos aurelio gularte de castro" userId="67f50566e2aee3b4" providerId="LiveId" clId="{DE88EA8D-21DA-EA43-AE6B-A07FF364DFBA}" dt="2020-12-20T22:14:46.692" v="12" actId="6264"/>
          <ac:spMkLst>
            <pc:docMk/>
            <pc:sldMk cId="531497898" sldId="257"/>
            <ac:spMk id="2" creationId="{CC9BA822-2C60-4943-8A0B-2E2FCC7303E4}"/>
          </ac:spMkLst>
        </pc:spChg>
        <pc:spChg chg="mod ord">
          <ac:chgData name="marcos aurelio gularte de castro" userId="67f50566e2aee3b4" providerId="LiveId" clId="{DE88EA8D-21DA-EA43-AE6B-A07FF364DFBA}" dt="2020-12-20T22:22:19.740" v="22" actId="20577"/>
          <ac:spMkLst>
            <pc:docMk/>
            <pc:sldMk cId="531497898" sldId="257"/>
            <ac:spMk id="3" creationId="{00000000-0000-0000-0000-000000000000}"/>
          </ac:spMkLst>
        </pc:spChg>
        <pc:spChg chg="mod ord">
          <ac:chgData name="marcos aurelio gularte de castro" userId="67f50566e2aee3b4" providerId="LiveId" clId="{DE88EA8D-21DA-EA43-AE6B-A07FF364DFBA}" dt="2020-12-20T22:22:22.372" v="23" actId="20577"/>
          <ac:spMkLst>
            <pc:docMk/>
            <pc:sldMk cId="531497898" sldId="257"/>
            <ac:spMk id="4" creationId="{84BEB4DF-75A5-F64E-ADC8-77CE0D4DBBC7}"/>
          </ac:spMkLst>
        </pc:spChg>
        <pc:spChg chg="add del mod">
          <ac:chgData name="marcos aurelio gularte de castro" userId="67f50566e2aee3b4" providerId="LiveId" clId="{DE88EA8D-21DA-EA43-AE6B-A07FF364DFBA}" dt="2020-12-20T22:14:46.692" v="12" actId="6264"/>
          <ac:spMkLst>
            <pc:docMk/>
            <pc:sldMk cId="531497898" sldId="257"/>
            <ac:spMk id="5" creationId="{8C849DA7-1F79-704A-AC5A-86D708EFA081}"/>
          </ac:spMkLst>
        </pc:spChg>
        <pc:spChg chg="add del mod">
          <ac:chgData name="marcos aurelio gularte de castro" userId="67f50566e2aee3b4" providerId="LiveId" clId="{DE88EA8D-21DA-EA43-AE6B-A07FF364DFBA}" dt="2020-12-20T22:14:46.692" v="12" actId="6264"/>
          <ac:spMkLst>
            <pc:docMk/>
            <pc:sldMk cId="531497898" sldId="257"/>
            <ac:spMk id="6" creationId="{51BC8DA4-8F0B-7645-8A17-ABFDB13FE240}"/>
          </ac:spMkLst>
        </pc:spChg>
        <pc:picChg chg="mod ord modCrop">
          <ac:chgData name="marcos aurelio gularte de castro" userId="67f50566e2aee3b4" providerId="LiveId" clId="{DE88EA8D-21DA-EA43-AE6B-A07FF364DFBA}" dt="2020-12-20T22:14:46.692" v="12" actId="6264"/>
          <ac:picMkLst>
            <pc:docMk/>
            <pc:sldMk cId="531497898" sldId="257"/>
            <ac:picMk id="11" creationId="{1018B2D9-292F-6645-AA1F-D3C70BC8D759}"/>
          </ac:picMkLst>
        </pc:picChg>
      </pc:sldChg>
      <pc:sldChg chg="modSp mod modNotesTx">
        <pc:chgData name="marcos aurelio gularte de castro" userId="67f50566e2aee3b4" providerId="LiveId" clId="{DE88EA8D-21DA-EA43-AE6B-A07FF364DFBA}" dt="2020-12-20T22:35:33.026" v="45" actId="27636"/>
        <pc:sldMkLst>
          <pc:docMk/>
          <pc:sldMk cId="1198863391" sldId="258"/>
        </pc:sldMkLst>
        <pc:spChg chg="mod">
          <ac:chgData name="marcos aurelio gularte de castro" userId="67f50566e2aee3b4" providerId="LiveId" clId="{DE88EA8D-21DA-EA43-AE6B-A07FF364DFBA}" dt="2020-12-20T22:35:33.026" v="45" actId="27636"/>
          <ac:spMkLst>
            <pc:docMk/>
            <pc:sldMk cId="1198863391" sldId="258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15:04.837" v="13" actId="1076"/>
          <ac:picMkLst>
            <pc:docMk/>
            <pc:sldMk cId="1198863391" sldId="258"/>
            <ac:picMk id="11" creationId="{266FAF9A-0F89-5B4B-A8BC-E9409FEFE70C}"/>
          </ac:picMkLst>
        </pc:pic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1198863391" sldId="258"/>
            <ac:picMk id="13" creationId="{E12D9214-6054-DB4F-9224-D7BD7BE51540}"/>
          </ac:picMkLst>
        </pc:picChg>
      </pc:sldChg>
      <pc:sldChg chg="modSp mod">
        <pc:chgData name="marcos aurelio gularte de castro" userId="67f50566e2aee3b4" providerId="LiveId" clId="{DE88EA8D-21DA-EA43-AE6B-A07FF364DFBA}" dt="2020-12-20T22:41:17.988" v="67" actId="242"/>
        <pc:sldMkLst>
          <pc:docMk/>
          <pc:sldMk cId="29388198" sldId="259"/>
        </pc:sldMkLst>
        <pc:spChg chg="mod">
          <ac:chgData name="marcos aurelio gularte de castro" userId="67f50566e2aee3b4" providerId="LiveId" clId="{DE88EA8D-21DA-EA43-AE6B-A07FF364DFBA}" dt="2020-12-20T22:41:17.988" v="67" actId="242"/>
          <ac:spMkLst>
            <pc:docMk/>
            <pc:sldMk cId="29388198" sldId="259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29388198" sldId="259"/>
            <ac:picMk id="13" creationId="{4CEF8B4F-748C-A640-9BB4-BFAA9E3231BA}"/>
          </ac:picMkLst>
        </pc:pic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29388198" sldId="259"/>
            <ac:picMk id="14" creationId="{4FA295BE-9ACC-984F-9899-452279DDA1B2}"/>
          </ac:picMkLst>
        </pc:picChg>
      </pc:sldChg>
      <pc:sldChg chg="modSp mod">
        <pc:chgData name="marcos aurelio gularte de castro" userId="67f50566e2aee3b4" providerId="LiveId" clId="{DE88EA8D-21DA-EA43-AE6B-A07FF364DFBA}" dt="2020-12-20T22:37:21.394" v="50" actId="20577"/>
        <pc:sldMkLst>
          <pc:docMk/>
          <pc:sldMk cId="176000254" sldId="260"/>
        </pc:sldMkLst>
        <pc:spChg chg="mod">
          <ac:chgData name="marcos aurelio gularte de castro" userId="67f50566e2aee3b4" providerId="LiveId" clId="{DE88EA8D-21DA-EA43-AE6B-A07FF364DFBA}" dt="2020-12-20T22:37:21.394" v="50" actId="20577"/>
          <ac:spMkLst>
            <pc:docMk/>
            <pc:sldMk cId="176000254" sldId="260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176000254" sldId="260"/>
            <ac:picMk id="9" creationId="{5C1D3B78-6242-7347-A623-226D2E96C5AF}"/>
          </ac:picMkLst>
        </pc:picChg>
      </pc:sldChg>
      <pc:sldChg chg="modSp mod modNotesTx">
        <pc:chgData name="marcos aurelio gularte de castro" userId="67f50566e2aee3b4" providerId="LiveId" clId="{DE88EA8D-21DA-EA43-AE6B-A07FF364DFBA}" dt="2020-12-20T22:39:26.145" v="64" actId="20577"/>
        <pc:sldMkLst>
          <pc:docMk/>
          <pc:sldMk cId="753067833" sldId="261"/>
        </pc:sldMkLst>
        <pc:spChg chg="mod">
          <ac:chgData name="marcos aurelio gularte de castro" userId="67f50566e2aee3b4" providerId="LiveId" clId="{DE88EA8D-21DA-EA43-AE6B-A07FF364DFBA}" dt="2020-12-20T22:38:08.053" v="55" actId="20578"/>
          <ac:spMkLst>
            <pc:docMk/>
            <pc:sldMk cId="753067833" sldId="261"/>
            <ac:spMk id="2" creationId="{00000000-0000-0000-0000-000000000000}"/>
          </ac:spMkLst>
        </pc:spChg>
        <pc:spChg chg="mod">
          <ac:chgData name="marcos aurelio gularte de castro" userId="67f50566e2aee3b4" providerId="LiveId" clId="{DE88EA8D-21DA-EA43-AE6B-A07FF364DFBA}" dt="2020-12-20T22:38:26.847" v="62" actId="20577"/>
          <ac:spMkLst>
            <pc:docMk/>
            <pc:sldMk cId="753067833" sldId="261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753067833" sldId="261"/>
            <ac:picMk id="9" creationId="{2DAED368-4B33-CB4B-BECC-899CDF6F5054}"/>
          </ac:picMkLst>
        </pc:picChg>
      </pc:sldChg>
      <pc:sldChg chg="addSp delSp modSp mod chgLayout">
        <pc:chgData name="marcos aurelio gularte de castro" userId="67f50566e2aee3b4" providerId="LiveId" clId="{DE88EA8D-21DA-EA43-AE6B-A07FF364DFBA}" dt="2020-12-20T22:40:24.470" v="66" actId="6264"/>
        <pc:sldMkLst>
          <pc:docMk/>
          <pc:sldMk cId="4044793600" sldId="262"/>
        </pc:sldMkLst>
        <pc:spChg chg="add del mod">
          <ac:chgData name="marcos aurelio gularte de castro" userId="67f50566e2aee3b4" providerId="LiveId" clId="{DE88EA8D-21DA-EA43-AE6B-A07FF364DFBA}" dt="2020-12-20T22:40:24.470" v="66" actId="6264"/>
          <ac:spMkLst>
            <pc:docMk/>
            <pc:sldMk cId="4044793600" sldId="262"/>
            <ac:spMk id="2" creationId="{13B561D3-B82B-BE4F-9AAA-19039D891737}"/>
          </ac:spMkLst>
        </pc:spChg>
        <pc:spChg chg="mod ord">
          <ac:chgData name="marcos aurelio gularte de castro" userId="67f50566e2aee3b4" providerId="LiveId" clId="{DE88EA8D-21DA-EA43-AE6B-A07FF364DFBA}" dt="2020-12-20T22:40:24.470" v="66" actId="6264"/>
          <ac:spMkLst>
            <pc:docMk/>
            <pc:sldMk cId="4044793600" sldId="262"/>
            <ac:spMk id="3" creationId="{C22EDA1E-894D-D94F-A0A9-B77F63B73ADF}"/>
          </ac:spMkLst>
        </pc:spChg>
        <pc:spChg chg="add del mod">
          <ac:chgData name="marcos aurelio gularte de castro" userId="67f50566e2aee3b4" providerId="LiveId" clId="{DE88EA8D-21DA-EA43-AE6B-A07FF364DFBA}" dt="2020-12-20T22:40:24.470" v="66" actId="6264"/>
          <ac:spMkLst>
            <pc:docMk/>
            <pc:sldMk cId="4044793600" sldId="262"/>
            <ac:spMk id="4" creationId="{DF320437-763B-8F4D-BD45-DD2CEC377604}"/>
          </ac:spMkLst>
        </pc:spChg>
        <pc:spChg chg="add del mod">
          <ac:chgData name="marcos aurelio gularte de castro" userId="67f50566e2aee3b4" providerId="LiveId" clId="{DE88EA8D-21DA-EA43-AE6B-A07FF364DFBA}" dt="2020-12-20T22:40:24.470" v="66" actId="6264"/>
          <ac:spMkLst>
            <pc:docMk/>
            <pc:sldMk cId="4044793600" sldId="262"/>
            <ac:spMk id="5" creationId="{D78C08A9-2123-8D41-B2FE-2A0C5BAEA7C1}"/>
          </ac:spMkLst>
        </pc:spChg>
        <pc:picChg chg="mod ord modCrop">
          <ac:chgData name="marcos aurelio gularte de castro" userId="67f50566e2aee3b4" providerId="LiveId" clId="{DE88EA8D-21DA-EA43-AE6B-A07FF364DFBA}" dt="2020-12-20T22:40:24.470" v="66" actId="6264"/>
          <ac:picMkLst>
            <pc:docMk/>
            <pc:sldMk cId="4044793600" sldId="262"/>
            <ac:picMk id="10" creationId="{D86C0E6A-9508-E842-A9FA-B87DF878C102}"/>
          </ac:picMkLst>
        </pc:picChg>
        <pc:picChg chg="mod ord modCrop">
          <ac:chgData name="marcos aurelio gularte de castro" userId="67f50566e2aee3b4" providerId="LiveId" clId="{DE88EA8D-21DA-EA43-AE6B-A07FF364DFBA}" dt="2020-12-20T22:40:24.470" v="66" actId="6264"/>
          <ac:picMkLst>
            <pc:docMk/>
            <pc:sldMk cId="4044793600" sldId="262"/>
            <ac:picMk id="11" creationId="{4F8CB89C-83FD-1043-B6EE-AB13F294629F}"/>
          </ac:picMkLst>
        </pc:picChg>
      </pc:sldChg>
      <pc:sldChg chg="modSp mod">
        <pc:chgData name="marcos aurelio gularte de castro" userId="67f50566e2aee3b4" providerId="LiveId" clId="{DE88EA8D-21DA-EA43-AE6B-A07FF364DFBA}" dt="2020-12-20T22:42:59.648" v="71" actId="5793"/>
        <pc:sldMkLst>
          <pc:docMk/>
          <pc:sldMk cId="2942673136" sldId="263"/>
        </pc:sldMkLst>
        <pc:spChg chg="mod">
          <ac:chgData name="marcos aurelio gularte de castro" userId="67f50566e2aee3b4" providerId="LiveId" clId="{DE88EA8D-21DA-EA43-AE6B-A07FF364DFBA}" dt="2020-12-20T22:42:59.648" v="71" actId="5793"/>
          <ac:spMkLst>
            <pc:docMk/>
            <pc:sldMk cId="2942673136" sldId="263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2942673136" sldId="263"/>
            <ac:picMk id="9" creationId="{570B8752-5240-CC41-AC19-50ED814B5E8A}"/>
          </ac:picMkLst>
        </pc:picChg>
      </pc:sldChg>
      <pc:sldChg chg="addSp delSp modSp mod">
        <pc:chgData name="marcos aurelio gularte de castro" userId="67f50566e2aee3b4" providerId="LiveId" clId="{DE88EA8D-21DA-EA43-AE6B-A07FF364DFBA}" dt="2020-12-21T13:21:50.282" v="137" actId="931"/>
        <pc:sldMkLst>
          <pc:docMk/>
          <pc:sldMk cId="1426917269" sldId="264"/>
        </pc:sldMkLst>
        <pc:spChg chg="mod">
          <ac:chgData name="marcos aurelio gularte de castro" userId="67f50566e2aee3b4" providerId="LiveId" clId="{DE88EA8D-21DA-EA43-AE6B-A07FF364DFBA}" dt="2020-12-20T22:43:49.085" v="72"/>
          <ac:spMkLst>
            <pc:docMk/>
            <pc:sldMk cId="1426917269" sldId="264"/>
            <ac:spMk id="3" creationId="{00000000-0000-0000-0000-000000000000}"/>
          </ac:spMkLst>
        </pc:spChg>
        <pc:spChg chg="add del mod">
          <ac:chgData name="marcos aurelio gularte de castro" userId="67f50566e2aee3b4" providerId="LiveId" clId="{DE88EA8D-21DA-EA43-AE6B-A07FF364DFBA}" dt="2020-12-21T13:21:50.282" v="137" actId="931"/>
          <ac:spMkLst>
            <pc:docMk/>
            <pc:sldMk cId="1426917269" sldId="264"/>
            <ac:spMk id="4" creationId="{8174810B-5032-8F44-960F-5785C505A08D}"/>
          </ac:spMkLst>
        </pc:spChg>
        <pc:picChg chg="add mod">
          <ac:chgData name="marcos aurelio gularte de castro" userId="67f50566e2aee3b4" providerId="LiveId" clId="{DE88EA8D-21DA-EA43-AE6B-A07FF364DFBA}" dt="2020-12-21T13:21:50.282" v="137" actId="931"/>
          <ac:picMkLst>
            <pc:docMk/>
            <pc:sldMk cId="1426917269" sldId="264"/>
            <ac:picMk id="6" creationId="{EC2725F2-96F9-B343-8248-FB7770AAD8F3}"/>
          </ac:picMkLst>
        </pc:picChg>
        <pc:picChg chg="del mod">
          <ac:chgData name="marcos aurelio gularte de castro" userId="67f50566e2aee3b4" providerId="LiveId" clId="{DE88EA8D-21DA-EA43-AE6B-A07FF364DFBA}" dt="2020-12-21T13:21:42.847" v="136" actId="478"/>
          <ac:picMkLst>
            <pc:docMk/>
            <pc:sldMk cId="1426917269" sldId="264"/>
            <ac:picMk id="11" creationId="{733CA33B-C303-AE40-9043-03AAA44F6855}"/>
          </ac:picMkLst>
        </pc:picChg>
      </pc:sldChg>
      <pc:sldChg chg="addSp delSp modSp mod chgLayout">
        <pc:chgData name="marcos aurelio gularte de castro" userId="67f50566e2aee3b4" providerId="LiveId" clId="{DE88EA8D-21DA-EA43-AE6B-A07FF364DFBA}" dt="2020-12-20T22:44:13.135" v="75" actId="12"/>
        <pc:sldMkLst>
          <pc:docMk/>
          <pc:sldMk cId="3875842510" sldId="265"/>
        </pc:sldMkLst>
        <pc:spChg chg="add del mod">
          <ac:chgData name="marcos aurelio gularte de castro" userId="67f50566e2aee3b4" providerId="LiveId" clId="{DE88EA8D-21DA-EA43-AE6B-A07FF364DFBA}" dt="2020-12-20T22:44:10.247" v="74" actId="6264"/>
          <ac:spMkLst>
            <pc:docMk/>
            <pc:sldMk cId="3875842510" sldId="265"/>
            <ac:spMk id="2" creationId="{940C5FDA-6041-AF42-9362-46F7F793AAF6}"/>
          </ac:spMkLst>
        </pc:spChg>
        <pc:spChg chg="mod ord">
          <ac:chgData name="marcos aurelio gularte de castro" userId="67f50566e2aee3b4" providerId="LiveId" clId="{DE88EA8D-21DA-EA43-AE6B-A07FF364DFBA}" dt="2020-12-20T22:44:13.135" v="75" actId="12"/>
          <ac:spMkLst>
            <pc:docMk/>
            <pc:sldMk cId="3875842510" sldId="265"/>
            <ac:spMk id="3" creationId="{00000000-0000-0000-0000-000000000000}"/>
          </ac:spMkLst>
        </pc:spChg>
        <pc:spChg chg="add del mod">
          <ac:chgData name="marcos aurelio gularte de castro" userId="67f50566e2aee3b4" providerId="LiveId" clId="{DE88EA8D-21DA-EA43-AE6B-A07FF364DFBA}" dt="2020-12-20T22:44:10.247" v="74" actId="6264"/>
          <ac:spMkLst>
            <pc:docMk/>
            <pc:sldMk cId="3875842510" sldId="265"/>
            <ac:spMk id="4" creationId="{0CAC4B07-88FC-B046-A313-CC7BF64DB880}"/>
          </ac:spMkLst>
        </pc:spChg>
        <pc:spChg chg="add del mod">
          <ac:chgData name="marcos aurelio gularte de castro" userId="67f50566e2aee3b4" providerId="LiveId" clId="{DE88EA8D-21DA-EA43-AE6B-A07FF364DFBA}" dt="2020-12-20T22:44:10.247" v="74" actId="6264"/>
          <ac:spMkLst>
            <pc:docMk/>
            <pc:sldMk cId="3875842510" sldId="265"/>
            <ac:spMk id="5" creationId="{AA55761F-BE36-F740-9E25-6D7B3BBE30A2}"/>
          </ac:spMkLst>
        </pc:spChg>
        <pc:picChg chg="mod ord modCrop">
          <ac:chgData name="marcos aurelio gularte de castro" userId="67f50566e2aee3b4" providerId="LiveId" clId="{DE88EA8D-21DA-EA43-AE6B-A07FF364DFBA}" dt="2020-12-20T22:44:10.247" v="74" actId="6264"/>
          <ac:picMkLst>
            <pc:docMk/>
            <pc:sldMk cId="3875842510" sldId="265"/>
            <ac:picMk id="10" creationId="{D949ADD4-4D46-0840-AAB7-D01A15752F18}"/>
          </ac:picMkLst>
        </pc:picChg>
        <pc:picChg chg="mod ord modCrop">
          <ac:chgData name="marcos aurelio gularte de castro" userId="67f50566e2aee3b4" providerId="LiveId" clId="{DE88EA8D-21DA-EA43-AE6B-A07FF364DFBA}" dt="2020-12-20T22:44:10.247" v="74" actId="6264"/>
          <ac:picMkLst>
            <pc:docMk/>
            <pc:sldMk cId="3875842510" sldId="265"/>
            <ac:picMk id="12" creationId="{A2B7A354-BCFC-734E-8D0A-9BD4F7F1DD09}"/>
          </ac:picMkLst>
        </pc:picChg>
      </pc:sldChg>
      <pc:sldChg chg="modSp mod modNotesTx">
        <pc:chgData name="marcos aurelio gularte de castro" userId="67f50566e2aee3b4" providerId="LiveId" clId="{DE88EA8D-21DA-EA43-AE6B-A07FF364DFBA}" dt="2020-12-20T22:46:13.629" v="82" actId="20577"/>
        <pc:sldMkLst>
          <pc:docMk/>
          <pc:sldMk cId="1716550283" sldId="266"/>
        </pc:sldMkLst>
        <pc:spChg chg="mod">
          <ac:chgData name="marcos aurelio gularte de castro" userId="67f50566e2aee3b4" providerId="LiveId" clId="{DE88EA8D-21DA-EA43-AE6B-A07FF364DFBA}" dt="2020-12-20T22:44:32.459" v="77" actId="27636"/>
          <ac:spMkLst>
            <pc:docMk/>
            <pc:sldMk cId="1716550283" sldId="266"/>
            <ac:spMk id="2" creationId="{00000000-0000-0000-0000-000000000000}"/>
          </ac:spMkLst>
        </pc:spChg>
        <pc:spChg chg="mod">
          <ac:chgData name="marcos aurelio gularte de castro" userId="67f50566e2aee3b4" providerId="LiveId" clId="{DE88EA8D-21DA-EA43-AE6B-A07FF364DFBA}" dt="2020-12-20T22:45:02.544" v="81" actId="20577"/>
          <ac:spMkLst>
            <pc:docMk/>
            <pc:sldMk cId="1716550283" sldId="266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1716550283" sldId="266"/>
            <ac:picMk id="10" creationId="{59F80821-C439-0D42-990F-C8F57D5EDA8A}"/>
          </ac:picMkLst>
        </pc:picChg>
      </pc:sldChg>
      <pc:sldChg chg="modSp mod">
        <pc:chgData name="marcos aurelio gularte de castro" userId="67f50566e2aee3b4" providerId="LiveId" clId="{DE88EA8D-21DA-EA43-AE6B-A07FF364DFBA}" dt="2020-12-20T22:47:19.241" v="89" actId="20577"/>
        <pc:sldMkLst>
          <pc:docMk/>
          <pc:sldMk cId="3193006707" sldId="267"/>
        </pc:sldMkLst>
        <pc:spChg chg="mod">
          <ac:chgData name="marcos aurelio gularte de castro" userId="67f50566e2aee3b4" providerId="LiveId" clId="{DE88EA8D-21DA-EA43-AE6B-A07FF364DFBA}" dt="2020-12-20T22:47:07.529" v="86" actId="404"/>
          <ac:spMkLst>
            <pc:docMk/>
            <pc:sldMk cId="3193006707" sldId="267"/>
            <ac:spMk id="2" creationId="{00000000-0000-0000-0000-000000000000}"/>
          </ac:spMkLst>
        </pc:spChg>
        <pc:spChg chg="mod">
          <ac:chgData name="marcos aurelio gularte de castro" userId="67f50566e2aee3b4" providerId="LiveId" clId="{DE88EA8D-21DA-EA43-AE6B-A07FF364DFBA}" dt="2020-12-20T22:47:19.241" v="89" actId="20577"/>
          <ac:spMkLst>
            <pc:docMk/>
            <pc:sldMk cId="3193006707" sldId="267"/>
            <ac:spMk id="4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3193006707" sldId="267"/>
            <ac:picMk id="9" creationId="{43178ACB-76ED-7B45-B2DA-01B6C2989E22}"/>
          </ac:picMkLst>
        </pc:picChg>
      </pc:sldChg>
      <pc:sldChg chg="addSp delSp modSp mod chgLayout">
        <pc:chgData name="marcos aurelio gularte de castro" userId="67f50566e2aee3b4" providerId="LiveId" clId="{DE88EA8D-21DA-EA43-AE6B-A07FF364DFBA}" dt="2020-12-20T22:48:26.890" v="96" actId="6264"/>
        <pc:sldMkLst>
          <pc:docMk/>
          <pc:sldMk cId="2732306459" sldId="268"/>
        </pc:sldMkLst>
        <pc:spChg chg="add del mod">
          <ac:chgData name="marcos aurelio gularte de castro" userId="67f50566e2aee3b4" providerId="LiveId" clId="{DE88EA8D-21DA-EA43-AE6B-A07FF364DFBA}" dt="2020-12-20T22:48:26.890" v="96" actId="6264"/>
          <ac:spMkLst>
            <pc:docMk/>
            <pc:sldMk cId="2732306459" sldId="268"/>
            <ac:spMk id="2" creationId="{8CB2A811-D9AB-1E41-B381-0E0439A40DAD}"/>
          </ac:spMkLst>
        </pc:spChg>
        <pc:spChg chg="mod ord">
          <ac:chgData name="marcos aurelio gularte de castro" userId="67f50566e2aee3b4" providerId="LiveId" clId="{DE88EA8D-21DA-EA43-AE6B-A07FF364DFBA}" dt="2020-12-20T22:48:26.890" v="96" actId="6264"/>
          <ac:spMkLst>
            <pc:docMk/>
            <pc:sldMk cId="2732306459" sldId="268"/>
            <ac:spMk id="3" creationId="{00000000-0000-0000-0000-000000000000}"/>
          </ac:spMkLst>
        </pc:spChg>
        <pc:spChg chg="add del mod">
          <ac:chgData name="marcos aurelio gularte de castro" userId="67f50566e2aee3b4" providerId="LiveId" clId="{DE88EA8D-21DA-EA43-AE6B-A07FF364DFBA}" dt="2020-12-20T22:48:26.890" v="96" actId="6264"/>
          <ac:spMkLst>
            <pc:docMk/>
            <pc:sldMk cId="2732306459" sldId="268"/>
            <ac:spMk id="4" creationId="{D9A1A7E5-1CF1-BB40-BE5A-5A59008EB8AA}"/>
          </ac:spMkLst>
        </pc:spChg>
        <pc:picChg chg="mod ord modCrop">
          <ac:chgData name="marcos aurelio gularte de castro" userId="67f50566e2aee3b4" providerId="LiveId" clId="{DE88EA8D-21DA-EA43-AE6B-A07FF364DFBA}" dt="2020-12-20T22:48:26.890" v="96" actId="6264"/>
          <ac:picMkLst>
            <pc:docMk/>
            <pc:sldMk cId="2732306459" sldId="268"/>
            <ac:picMk id="8" creationId="{B363B166-BC62-EE4C-9418-DD327CA069FD}"/>
          </ac:picMkLst>
        </pc:picChg>
      </pc:sldChg>
      <pc:sldChg chg="modSp mod">
        <pc:chgData name="marcos aurelio gularte de castro" userId="67f50566e2aee3b4" providerId="LiveId" clId="{DE88EA8D-21DA-EA43-AE6B-A07FF364DFBA}" dt="2020-12-20T22:48:54.928" v="100" actId="20577"/>
        <pc:sldMkLst>
          <pc:docMk/>
          <pc:sldMk cId="1443341708" sldId="269"/>
        </pc:sldMkLst>
        <pc:spChg chg="mod">
          <ac:chgData name="marcos aurelio gularte de castro" userId="67f50566e2aee3b4" providerId="LiveId" clId="{DE88EA8D-21DA-EA43-AE6B-A07FF364DFBA}" dt="2020-12-20T22:48:40.734" v="97"/>
          <ac:spMkLst>
            <pc:docMk/>
            <pc:sldMk cId="1443341708" sldId="269"/>
            <ac:spMk id="2" creationId="{00000000-0000-0000-0000-000000000000}"/>
          </ac:spMkLst>
        </pc:spChg>
        <pc:spChg chg="mod">
          <ac:chgData name="marcos aurelio gularte de castro" userId="67f50566e2aee3b4" providerId="LiveId" clId="{DE88EA8D-21DA-EA43-AE6B-A07FF364DFBA}" dt="2020-12-20T22:48:54.928" v="100" actId="20577"/>
          <ac:spMkLst>
            <pc:docMk/>
            <pc:sldMk cId="1443341708" sldId="269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1443341708" sldId="269"/>
            <ac:picMk id="10" creationId="{8AD5F41F-E7C6-2145-B704-9704559E885E}"/>
          </ac:picMkLst>
        </pc:picChg>
      </pc:sldChg>
      <pc:sldChg chg="modSp">
        <pc:chgData name="marcos aurelio gularte de castro" userId="67f50566e2aee3b4" providerId="LiveId" clId="{DE88EA8D-21DA-EA43-AE6B-A07FF364DFBA}" dt="2020-12-20T22:51:13.495" v="102"/>
        <pc:sldMkLst>
          <pc:docMk/>
          <pc:sldMk cId="175826962" sldId="270"/>
        </pc:sldMkLst>
        <pc:spChg chg="mod">
          <ac:chgData name="marcos aurelio gularte de castro" userId="67f50566e2aee3b4" providerId="LiveId" clId="{DE88EA8D-21DA-EA43-AE6B-A07FF364DFBA}" dt="2020-12-20T22:51:13.495" v="102"/>
          <ac:spMkLst>
            <pc:docMk/>
            <pc:sldMk cId="175826962" sldId="270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175826962" sldId="270"/>
            <ac:picMk id="12" creationId="{023F8B87-277E-5E47-89C0-D18FF226B08C}"/>
          </ac:picMkLst>
        </pc:picChg>
      </pc:sldChg>
      <pc:sldChg chg="modSp">
        <pc:chgData name="marcos aurelio gularte de castro" userId="67f50566e2aee3b4" providerId="LiveId" clId="{DE88EA8D-21DA-EA43-AE6B-A07FF364DFBA}" dt="2020-12-20T22:52:57.666" v="103"/>
        <pc:sldMkLst>
          <pc:docMk/>
          <pc:sldMk cId="3948829872" sldId="271"/>
        </pc:sldMkLst>
        <pc:spChg chg="mod">
          <ac:chgData name="marcos aurelio gularte de castro" userId="67f50566e2aee3b4" providerId="LiveId" clId="{DE88EA8D-21DA-EA43-AE6B-A07FF364DFBA}" dt="2020-12-20T22:52:57.666" v="103"/>
          <ac:spMkLst>
            <pc:docMk/>
            <pc:sldMk cId="3948829872" sldId="271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3948829872" sldId="271"/>
            <ac:picMk id="9" creationId="{8FB1707A-F784-1B40-BC7E-30014C39F24E}"/>
          </ac:picMkLst>
        </pc:picChg>
      </pc:sldChg>
      <pc:sldChg chg="addSp delSp modSp mod">
        <pc:chgData name="marcos aurelio gularte de castro" userId="67f50566e2aee3b4" providerId="LiveId" clId="{DE88EA8D-21DA-EA43-AE6B-A07FF364DFBA}" dt="2020-12-21T13:22:41.670" v="139" actId="931"/>
        <pc:sldMkLst>
          <pc:docMk/>
          <pc:sldMk cId="3217202116" sldId="272"/>
        </pc:sldMkLst>
        <pc:spChg chg="mod">
          <ac:chgData name="marcos aurelio gularte de castro" userId="67f50566e2aee3b4" providerId="LiveId" clId="{DE88EA8D-21DA-EA43-AE6B-A07FF364DFBA}" dt="2020-12-20T22:53:38.275" v="106" actId="20577"/>
          <ac:spMkLst>
            <pc:docMk/>
            <pc:sldMk cId="3217202116" sldId="272"/>
            <ac:spMk id="3" creationId="{00000000-0000-0000-0000-000000000000}"/>
          </ac:spMkLst>
        </pc:spChg>
        <pc:spChg chg="add del mod">
          <ac:chgData name="marcos aurelio gularte de castro" userId="67f50566e2aee3b4" providerId="LiveId" clId="{DE88EA8D-21DA-EA43-AE6B-A07FF364DFBA}" dt="2020-12-21T13:22:41.670" v="139" actId="931"/>
          <ac:spMkLst>
            <pc:docMk/>
            <pc:sldMk cId="3217202116" sldId="272"/>
            <ac:spMk id="4" creationId="{1BCB5AB3-A462-0B49-94C0-557DE2B49D0F}"/>
          </ac:spMkLst>
        </pc:spChg>
        <pc:picChg chg="add mod">
          <ac:chgData name="marcos aurelio gularte de castro" userId="67f50566e2aee3b4" providerId="LiveId" clId="{DE88EA8D-21DA-EA43-AE6B-A07FF364DFBA}" dt="2020-12-21T13:22:41.670" v="139" actId="931"/>
          <ac:picMkLst>
            <pc:docMk/>
            <pc:sldMk cId="3217202116" sldId="272"/>
            <ac:picMk id="6" creationId="{BEC51D00-4148-D541-A980-31CF5F0484B8}"/>
          </ac:picMkLst>
        </pc:picChg>
        <pc:picChg chg="del mod">
          <ac:chgData name="marcos aurelio gularte de castro" userId="67f50566e2aee3b4" providerId="LiveId" clId="{DE88EA8D-21DA-EA43-AE6B-A07FF364DFBA}" dt="2020-12-21T13:22:36.413" v="138" actId="478"/>
          <ac:picMkLst>
            <pc:docMk/>
            <pc:sldMk cId="3217202116" sldId="272"/>
            <ac:picMk id="9" creationId="{A0E7A7B0-4D63-5146-B745-FC5C5EAE2D2C}"/>
          </ac:picMkLst>
        </pc:picChg>
      </pc:sldChg>
      <pc:sldChg chg="modSp mod modNotesTx">
        <pc:chgData name="marcos aurelio gularte de castro" userId="67f50566e2aee3b4" providerId="LiveId" clId="{DE88EA8D-21DA-EA43-AE6B-A07FF364DFBA}" dt="2020-12-20T22:55:48.819" v="111" actId="20577"/>
        <pc:sldMkLst>
          <pc:docMk/>
          <pc:sldMk cId="4022552813" sldId="273"/>
        </pc:sldMkLst>
        <pc:spChg chg="mod">
          <ac:chgData name="marcos aurelio gularte de castro" userId="67f50566e2aee3b4" providerId="LiveId" clId="{DE88EA8D-21DA-EA43-AE6B-A07FF364DFBA}" dt="2020-12-20T22:54:06.540" v="107"/>
          <ac:spMkLst>
            <pc:docMk/>
            <pc:sldMk cId="4022552813" sldId="273"/>
            <ac:spMk id="2" creationId="{00000000-0000-0000-0000-000000000000}"/>
          </ac:spMkLst>
        </pc:spChg>
        <pc:spChg chg="mod">
          <ac:chgData name="marcos aurelio gularte de castro" userId="67f50566e2aee3b4" providerId="LiveId" clId="{DE88EA8D-21DA-EA43-AE6B-A07FF364DFBA}" dt="2020-12-20T22:55:48.819" v="111" actId="20577"/>
          <ac:spMkLst>
            <pc:docMk/>
            <pc:sldMk cId="4022552813" sldId="273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4022552813" sldId="273"/>
            <ac:picMk id="9" creationId="{43E1BC14-26C8-BC44-ABAE-4CE5673C88D2}"/>
          </ac:picMkLst>
        </pc:picChg>
      </pc:sldChg>
      <pc:sldChg chg="addSp delSp modSp mod chgLayout">
        <pc:chgData name="marcos aurelio gularte de castro" userId="67f50566e2aee3b4" providerId="LiveId" clId="{DE88EA8D-21DA-EA43-AE6B-A07FF364DFBA}" dt="2020-12-20T22:56:31.602" v="119" actId="12"/>
        <pc:sldMkLst>
          <pc:docMk/>
          <pc:sldMk cId="3860979178" sldId="274"/>
        </pc:sldMkLst>
        <pc:spChg chg="add del mod">
          <ac:chgData name="marcos aurelio gularte de castro" userId="67f50566e2aee3b4" providerId="LiveId" clId="{DE88EA8D-21DA-EA43-AE6B-A07FF364DFBA}" dt="2020-12-20T22:56:19.360" v="117" actId="6264"/>
          <ac:spMkLst>
            <pc:docMk/>
            <pc:sldMk cId="3860979178" sldId="274"/>
            <ac:spMk id="2" creationId="{02555083-403B-684F-8C26-F1DC6D224C72}"/>
          </ac:spMkLst>
        </pc:spChg>
        <pc:spChg chg="mod ord">
          <ac:chgData name="marcos aurelio gularte de castro" userId="67f50566e2aee3b4" providerId="LiveId" clId="{DE88EA8D-21DA-EA43-AE6B-A07FF364DFBA}" dt="2020-12-20T22:56:31.602" v="119" actId="12"/>
          <ac:spMkLst>
            <pc:docMk/>
            <pc:sldMk cId="3860979178" sldId="274"/>
            <ac:spMk id="3" creationId="{00000000-0000-0000-0000-000000000000}"/>
          </ac:spMkLst>
        </pc:spChg>
        <pc:spChg chg="add del mod">
          <ac:chgData name="marcos aurelio gularte de castro" userId="67f50566e2aee3b4" providerId="LiveId" clId="{DE88EA8D-21DA-EA43-AE6B-A07FF364DFBA}" dt="2020-12-20T22:56:19.360" v="117" actId="6264"/>
          <ac:spMkLst>
            <pc:docMk/>
            <pc:sldMk cId="3860979178" sldId="274"/>
            <ac:spMk id="4" creationId="{B919FA9B-86CC-D349-B767-88112654B297}"/>
          </ac:spMkLst>
        </pc:spChg>
        <pc:spChg chg="add del mod">
          <ac:chgData name="marcos aurelio gularte de castro" userId="67f50566e2aee3b4" providerId="LiveId" clId="{DE88EA8D-21DA-EA43-AE6B-A07FF364DFBA}" dt="2020-12-20T22:56:19.360" v="117" actId="6264"/>
          <ac:spMkLst>
            <pc:docMk/>
            <pc:sldMk cId="3860979178" sldId="274"/>
            <ac:spMk id="5" creationId="{496944AE-0E8A-094D-A402-59D5DC30F2FB}"/>
          </ac:spMkLst>
        </pc:spChg>
        <pc:picChg chg="mod ord modCrop">
          <ac:chgData name="marcos aurelio gularte de castro" userId="67f50566e2aee3b4" providerId="LiveId" clId="{DE88EA8D-21DA-EA43-AE6B-A07FF364DFBA}" dt="2020-12-20T22:56:26.154" v="118" actId="11530"/>
          <ac:picMkLst>
            <pc:docMk/>
            <pc:sldMk cId="3860979178" sldId="274"/>
            <ac:picMk id="11" creationId="{8792855E-2529-B943-AA51-1188D0F83DB4}"/>
          </ac:picMkLst>
        </pc:picChg>
        <pc:picChg chg="mod ord modCrop">
          <ac:chgData name="marcos aurelio gularte de castro" userId="67f50566e2aee3b4" providerId="LiveId" clId="{DE88EA8D-21DA-EA43-AE6B-A07FF364DFBA}" dt="2020-12-20T22:56:19.360" v="117" actId="6264"/>
          <ac:picMkLst>
            <pc:docMk/>
            <pc:sldMk cId="3860979178" sldId="274"/>
            <ac:picMk id="14" creationId="{1CD76B5B-1D0F-7141-9800-7DA260FE3ACF}"/>
          </ac:picMkLst>
        </pc:picChg>
      </pc:sldChg>
      <pc:sldChg chg="modSp mod">
        <pc:chgData name="marcos aurelio gularte de castro" userId="67f50566e2aee3b4" providerId="LiveId" clId="{DE88EA8D-21DA-EA43-AE6B-A07FF364DFBA}" dt="2020-12-20T22:57:29.859" v="123" actId="20577"/>
        <pc:sldMkLst>
          <pc:docMk/>
          <pc:sldMk cId="704606385" sldId="275"/>
        </pc:sldMkLst>
        <pc:spChg chg="mod">
          <ac:chgData name="marcos aurelio gularte de castro" userId="67f50566e2aee3b4" providerId="LiveId" clId="{DE88EA8D-21DA-EA43-AE6B-A07FF364DFBA}" dt="2020-12-20T22:56:52.004" v="120"/>
          <ac:spMkLst>
            <pc:docMk/>
            <pc:sldMk cId="704606385" sldId="275"/>
            <ac:spMk id="2" creationId="{00000000-0000-0000-0000-000000000000}"/>
          </ac:spMkLst>
        </pc:spChg>
        <pc:spChg chg="mod">
          <ac:chgData name="marcos aurelio gularte de castro" userId="67f50566e2aee3b4" providerId="LiveId" clId="{DE88EA8D-21DA-EA43-AE6B-A07FF364DFBA}" dt="2020-12-20T22:57:29.859" v="123" actId="20577"/>
          <ac:spMkLst>
            <pc:docMk/>
            <pc:sldMk cId="704606385" sldId="275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704606385" sldId="275"/>
            <ac:picMk id="9" creationId="{DAC4DCB9-F62D-4D43-ADF9-00268828F590}"/>
          </ac:picMkLst>
        </pc:picChg>
      </pc:sldChg>
      <pc:sldChg chg="addSp delSp modSp mod">
        <pc:chgData name="marcos aurelio gularte de castro" userId="67f50566e2aee3b4" providerId="LiveId" clId="{DE88EA8D-21DA-EA43-AE6B-A07FF364DFBA}" dt="2020-12-21T13:23:52.871" v="141" actId="931"/>
        <pc:sldMkLst>
          <pc:docMk/>
          <pc:sldMk cId="3866721462" sldId="277"/>
        </pc:sldMkLst>
        <pc:spChg chg="mod">
          <ac:chgData name="marcos aurelio gularte de castro" userId="67f50566e2aee3b4" providerId="LiveId" clId="{DE88EA8D-21DA-EA43-AE6B-A07FF364DFBA}" dt="2020-12-20T22:57:57.829" v="124"/>
          <ac:spMkLst>
            <pc:docMk/>
            <pc:sldMk cId="3866721462" sldId="277"/>
            <ac:spMk id="3" creationId="{00000000-0000-0000-0000-000000000000}"/>
          </ac:spMkLst>
        </pc:spChg>
        <pc:spChg chg="add del mod">
          <ac:chgData name="marcos aurelio gularte de castro" userId="67f50566e2aee3b4" providerId="LiveId" clId="{DE88EA8D-21DA-EA43-AE6B-A07FF364DFBA}" dt="2020-12-21T13:23:52.871" v="141" actId="931"/>
          <ac:spMkLst>
            <pc:docMk/>
            <pc:sldMk cId="3866721462" sldId="277"/>
            <ac:spMk id="4" creationId="{8743A397-75FB-7444-9FBE-E26FAF46CDBB}"/>
          </ac:spMkLst>
        </pc:spChg>
        <pc:picChg chg="add mod">
          <ac:chgData name="marcos aurelio gularte de castro" userId="67f50566e2aee3b4" providerId="LiveId" clId="{DE88EA8D-21DA-EA43-AE6B-A07FF364DFBA}" dt="2020-12-21T13:23:52.871" v="141" actId="931"/>
          <ac:picMkLst>
            <pc:docMk/>
            <pc:sldMk cId="3866721462" sldId="277"/>
            <ac:picMk id="6" creationId="{E0D91171-3ED8-B94F-B6E3-A4B9FCDEDBDB}"/>
          </ac:picMkLst>
        </pc:picChg>
        <pc:picChg chg="del mod">
          <ac:chgData name="marcos aurelio gularte de castro" userId="67f50566e2aee3b4" providerId="LiveId" clId="{DE88EA8D-21DA-EA43-AE6B-A07FF364DFBA}" dt="2020-12-21T13:23:49.158" v="140" actId="478"/>
          <ac:picMkLst>
            <pc:docMk/>
            <pc:sldMk cId="3866721462" sldId="277"/>
            <ac:picMk id="8" creationId="{3DAD5909-701E-464D-B025-8F24937F9FB3}"/>
          </ac:picMkLst>
        </pc:picChg>
      </pc:sldChg>
      <pc:sldChg chg="addSp delSp modSp mod chgLayout">
        <pc:chgData name="marcos aurelio gularte de castro" userId="67f50566e2aee3b4" providerId="LiveId" clId="{DE88EA8D-21DA-EA43-AE6B-A07FF364DFBA}" dt="2020-12-20T22:59:29.075" v="127" actId="242"/>
        <pc:sldMkLst>
          <pc:docMk/>
          <pc:sldMk cId="567402536" sldId="278"/>
        </pc:sldMkLst>
        <pc:spChg chg="add del mod">
          <ac:chgData name="marcos aurelio gularte de castro" userId="67f50566e2aee3b4" providerId="LiveId" clId="{DE88EA8D-21DA-EA43-AE6B-A07FF364DFBA}" dt="2020-12-20T22:59:24.168" v="126" actId="6264"/>
          <ac:spMkLst>
            <pc:docMk/>
            <pc:sldMk cId="567402536" sldId="278"/>
            <ac:spMk id="2" creationId="{6C267AF9-BD05-7545-A150-72546125C739}"/>
          </ac:spMkLst>
        </pc:spChg>
        <pc:spChg chg="mod ord">
          <ac:chgData name="marcos aurelio gularte de castro" userId="67f50566e2aee3b4" providerId="LiveId" clId="{DE88EA8D-21DA-EA43-AE6B-A07FF364DFBA}" dt="2020-12-20T22:59:29.075" v="127" actId="242"/>
          <ac:spMkLst>
            <pc:docMk/>
            <pc:sldMk cId="567402536" sldId="278"/>
            <ac:spMk id="3" creationId="{00000000-0000-0000-0000-000000000000}"/>
          </ac:spMkLst>
        </pc:spChg>
        <pc:spChg chg="add del mod">
          <ac:chgData name="marcos aurelio gularte de castro" userId="67f50566e2aee3b4" providerId="LiveId" clId="{DE88EA8D-21DA-EA43-AE6B-A07FF364DFBA}" dt="2020-12-20T22:59:24.168" v="126" actId="6264"/>
          <ac:spMkLst>
            <pc:docMk/>
            <pc:sldMk cId="567402536" sldId="278"/>
            <ac:spMk id="4" creationId="{48C24485-DB59-9148-ACFE-B928F6A994ED}"/>
          </ac:spMkLst>
        </pc:spChg>
        <pc:spChg chg="add del mod">
          <ac:chgData name="marcos aurelio gularte de castro" userId="67f50566e2aee3b4" providerId="LiveId" clId="{DE88EA8D-21DA-EA43-AE6B-A07FF364DFBA}" dt="2020-12-20T22:59:24.168" v="126" actId="6264"/>
          <ac:spMkLst>
            <pc:docMk/>
            <pc:sldMk cId="567402536" sldId="278"/>
            <ac:spMk id="5" creationId="{245450B8-939F-AC41-8B70-D04025AD81F5}"/>
          </ac:spMkLst>
        </pc:spChg>
        <pc:picChg chg="mod ord modCrop">
          <ac:chgData name="marcos aurelio gularte de castro" userId="67f50566e2aee3b4" providerId="LiveId" clId="{DE88EA8D-21DA-EA43-AE6B-A07FF364DFBA}" dt="2020-12-20T22:59:24.168" v="126" actId="6264"/>
          <ac:picMkLst>
            <pc:docMk/>
            <pc:sldMk cId="567402536" sldId="278"/>
            <ac:picMk id="11" creationId="{7FBCB686-B35A-FE46-AD93-0123BF1687D2}"/>
          </ac:picMkLst>
        </pc:picChg>
        <pc:picChg chg="mod ord modCrop">
          <ac:chgData name="marcos aurelio gularte de castro" userId="67f50566e2aee3b4" providerId="LiveId" clId="{DE88EA8D-21DA-EA43-AE6B-A07FF364DFBA}" dt="2020-12-20T22:59:24.168" v="126" actId="6264"/>
          <ac:picMkLst>
            <pc:docMk/>
            <pc:sldMk cId="567402536" sldId="278"/>
            <ac:picMk id="12" creationId="{FC165239-231F-D74E-AFC5-513B6E6F8A23}"/>
          </ac:picMkLst>
        </pc:picChg>
      </pc:sldChg>
      <pc:sldChg chg="modSp">
        <pc:chgData name="marcos aurelio gularte de castro" userId="67f50566e2aee3b4" providerId="LiveId" clId="{DE88EA8D-21DA-EA43-AE6B-A07FF364DFBA}" dt="2020-12-20T22:59:47.121" v="128"/>
        <pc:sldMkLst>
          <pc:docMk/>
          <pc:sldMk cId="1647022168" sldId="279"/>
        </pc:sldMkLst>
        <pc:spChg chg="mod">
          <ac:chgData name="marcos aurelio gularte de castro" userId="67f50566e2aee3b4" providerId="LiveId" clId="{DE88EA8D-21DA-EA43-AE6B-A07FF364DFBA}" dt="2020-12-20T22:59:47.121" v="128"/>
          <ac:spMkLst>
            <pc:docMk/>
            <pc:sldMk cId="1647022168" sldId="279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1647022168" sldId="279"/>
            <ac:picMk id="9" creationId="{AF29AD75-8A54-634F-8860-EE29F8199DD1}"/>
          </ac:picMkLst>
        </pc:picChg>
      </pc:sldChg>
      <pc:sldChg chg="modSp">
        <pc:chgData name="marcos aurelio gularte de castro" userId="67f50566e2aee3b4" providerId="LiveId" clId="{DE88EA8D-21DA-EA43-AE6B-A07FF364DFBA}" dt="2020-12-20T23:00:32.690" v="129"/>
        <pc:sldMkLst>
          <pc:docMk/>
          <pc:sldMk cId="1043581978" sldId="280"/>
        </pc:sldMkLst>
        <pc:spChg chg="mod">
          <ac:chgData name="marcos aurelio gularte de castro" userId="67f50566e2aee3b4" providerId="LiveId" clId="{DE88EA8D-21DA-EA43-AE6B-A07FF364DFBA}" dt="2020-12-20T23:00:32.690" v="129"/>
          <ac:spMkLst>
            <pc:docMk/>
            <pc:sldMk cId="1043581978" sldId="280"/>
            <ac:spMk id="3" creationId="{00000000-0000-0000-0000-000000000000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1043581978" sldId="280"/>
            <ac:picMk id="12" creationId="{56B24B07-03DE-4947-86A0-4EA4403DF410}"/>
          </ac:picMkLst>
        </pc:picChg>
      </pc:sldChg>
      <pc:sldChg chg="modSp mod">
        <pc:chgData name="marcos aurelio gularte de castro" userId="67f50566e2aee3b4" providerId="LiveId" clId="{DE88EA8D-21DA-EA43-AE6B-A07FF364DFBA}" dt="2020-12-20T23:01:02.457" v="132" actId="20577"/>
        <pc:sldMkLst>
          <pc:docMk/>
          <pc:sldMk cId="1017212007" sldId="283"/>
        </pc:sldMkLst>
        <pc:spChg chg="mod">
          <ac:chgData name="marcos aurelio gularte de castro" userId="67f50566e2aee3b4" providerId="LiveId" clId="{DE88EA8D-21DA-EA43-AE6B-A07FF364DFBA}" dt="2020-12-20T23:00:57.811" v="131" actId="27636"/>
          <ac:spMkLst>
            <pc:docMk/>
            <pc:sldMk cId="1017212007" sldId="283"/>
            <ac:spMk id="3" creationId="{00000000-0000-0000-0000-000000000000}"/>
          </ac:spMkLst>
        </pc:spChg>
        <pc:spChg chg="mod">
          <ac:chgData name="marcos aurelio gularte de castro" userId="67f50566e2aee3b4" providerId="LiveId" clId="{DE88EA8D-21DA-EA43-AE6B-A07FF364DFBA}" dt="2020-12-20T23:01:02.457" v="132" actId="20577"/>
          <ac:spMkLst>
            <pc:docMk/>
            <pc:sldMk cId="1017212007" sldId="283"/>
            <ac:spMk id="7" creationId="{718A895B-D94B-1B4A-9E62-302ABA8D2809}"/>
          </ac:spMkLst>
        </pc:spChg>
        <pc:picChg chg="mod">
          <ac:chgData name="marcos aurelio gularte de castro" userId="67f50566e2aee3b4" providerId="LiveId" clId="{DE88EA8D-21DA-EA43-AE6B-A07FF364DFBA}" dt="2020-12-20T22:09:12.011" v="0"/>
          <ac:picMkLst>
            <pc:docMk/>
            <pc:sldMk cId="1017212007" sldId="283"/>
            <ac:picMk id="13" creationId="{074DA867-5929-EA49-95F8-81961AC8F09E}"/>
          </ac:picMkLst>
        </pc:picChg>
      </pc:sldChg>
      <pc:sldMasterChg chg="modSldLayout">
        <pc:chgData name="marcos aurelio gularte de castro" userId="67f50566e2aee3b4" providerId="LiveId" clId="{DE88EA8D-21DA-EA43-AE6B-A07FF364DFBA}" dt="2020-12-21T13:25:07.774" v="144"/>
        <pc:sldMasterMkLst>
          <pc:docMk/>
          <pc:sldMasterMk cId="2447927810" sldId="2147483687"/>
        </pc:sldMasterMkLst>
        <pc:sldLayoutChg chg="addSp delSp modSp mod">
          <pc:chgData name="marcos aurelio gularte de castro" userId="67f50566e2aee3b4" providerId="LiveId" clId="{DE88EA8D-21DA-EA43-AE6B-A07FF364DFBA}" dt="2020-12-20T23:01:51.216" v="135" actId="1076"/>
          <pc:sldLayoutMkLst>
            <pc:docMk/>
            <pc:sldMasterMk cId="2447927810" sldId="2147483687"/>
            <pc:sldLayoutMk cId="1205340519" sldId="2147483695"/>
          </pc:sldLayoutMkLst>
          <pc:picChg chg="del">
            <ac:chgData name="marcos aurelio gularte de castro" userId="67f50566e2aee3b4" providerId="LiveId" clId="{DE88EA8D-21DA-EA43-AE6B-A07FF364DFBA}" dt="2020-12-20T23:01:45.594" v="133" actId="478"/>
            <ac:picMkLst>
              <pc:docMk/>
              <pc:sldMasterMk cId="2447927810" sldId="2147483687"/>
              <pc:sldLayoutMk cId="1205340519" sldId="2147483695"/>
              <ac:picMk id="5" creationId="{09C1D839-AB2A-334D-86FD-5CE73AF32ACD}"/>
            </ac:picMkLst>
          </pc:picChg>
          <pc:picChg chg="add mod">
            <ac:chgData name="marcos aurelio gularte de castro" userId="67f50566e2aee3b4" providerId="LiveId" clId="{DE88EA8D-21DA-EA43-AE6B-A07FF364DFBA}" dt="2020-12-20T23:01:51.216" v="135" actId="1076"/>
            <ac:picMkLst>
              <pc:docMk/>
              <pc:sldMasterMk cId="2447927810" sldId="2147483687"/>
              <pc:sldLayoutMk cId="1205340519" sldId="2147483695"/>
              <ac:picMk id="7" creationId="{D361F365-2CAF-114D-A5C5-308ECB88FBDB}"/>
            </ac:picMkLst>
          </pc:picChg>
          <pc:picChg chg="del">
            <ac:chgData name="marcos aurelio gularte de castro" userId="67f50566e2aee3b4" providerId="LiveId" clId="{DE88EA8D-21DA-EA43-AE6B-A07FF364DFBA}" dt="2020-12-20T23:01:45.594" v="133" actId="478"/>
            <ac:picMkLst>
              <pc:docMk/>
              <pc:sldMasterMk cId="2447927810" sldId="2147483687"/>
              <pc:sldLayoutMk cId="1205340519" sldId="2147483695"/>
              <ac:picMk id="11" creationId="{018CFA39-E2D6-8A46-BE29-0380BFD8C091}"/>
            </ac:picMkLst>
          </pc:picChg>
        </pc:sldLayoutChg>
        <pc:sldLayoutChg chg="addSp modSp mod">
          <pc:chgData name="marcos aurelio gularte de castro" userId="67f50566e2aee3b4" providerId="LiveId" clId="{DE88EA8D-21DA-EA43-AE6B-A07FF364DFBA}" dt="2020-12-21T13:24:54.639" v="143" actId="1076"/>
          <pc:sldLayoutMkLst>
            <pc:docMk/>
            <pc:sldMasterMk cId="2447927810" sldId="2147483687"/>
            <pc:sldLayoutMk cId="2322136962" sldId="2147483720"/>
          </pc:sldLayoutMkLst>
          <pc:picChg chg="add mod">
            <ac:chgData name="marcos aurelio gularte de castro" userId="67f50566e2aee3b4" providerId="LiveId" clId="{DE88EA8D-21DA-EA43-AE6B-A07FF364DFBA}" dt="2020-12-21T13:24:54.639" v="143" actId="1076"/>
            <ac:picMkLst>
              <pc:docMk/>
              <pc:sldMasterMk cId="2447927810" sldId="2147483687"/>
              <pc:sldLayoutMk cId="2322136962" sldId="2147483720"/>
              <ac:picMk id="5" creationId="{1A907E5E-7D6A-3F4F-9CE7-0263DA43ABF6}"/>
            </ac:picMkLst>
          </pc:picChg>
        </pc:sldLayoutChg>
        <pc:sldLayoutChg chg="addSp modSp">
          <pc:chgData name="marcos aurelio gularte de castro" userId="67f50566e2aee3b4" providerId="LiveId" clId="{DE88EA8D-21DA-EA43-AE6B-A07FF364DFBA}" dt="2020-12-21T13:25:07.774" v="144"/>
          <pc:sldLayoutMkLst>
            <pc:docMk/>
            <pc:sldMasterMk cId="2447927810" sldId="2147483687"/>
            <pc:sldLayoutMk cId="3863256118" sldId="2147483723"/>
          </pc:sldLayoutMkLst>
          <pc:picChg chg="add mod">
            <ac:chgData name="marcos aurelio gularte de castro" userId="67f50566e2aee3b4" providerId="LiveId" clId="{DE88EA8D-21DA-EA43-AE6B-A07FF364DFBA}" dt="2020-12-21T13:25:07.774" v="144"/>
            <ac:picMkLst>
              <pc:docMk/>
              <pc:sldMasterMk cId="2447927810" sldId="2147483687"/>
              <pc:sldLayoutMk cId="3863256118" sldId="2147483723"/>
              <ac:picMk id="5" creationId="{45732568-FE5D-BC44-A876-522666AD0769}"/>
            </ac:picMkLst>
          </pc:picChg>
        </pc:sldLayoutChg>
      </pc:sldMasterChg>
    </pc:docChg>
  </pc:docChgLst>
  <pc:docChgLst>
    <pc:chgData name="marcos aurelio gularte de castro" userId="67f50566e2aee3b4" providerId="LiveId" clId="{F5F5F9CB-B762-A249-892F-CFF6FF27794B}"/>
    <pc:docChg chg="undo custSel addSld modSld modMainMaster modNotesMaster">
      <pc:chgData name="marcos aurelio gularte de castro" userId="67f50566e2aee3b4" providerId="LiveId" clId="{F5F5F9CB-B762-A249-892F-CFF6FF27794B}" dt="2020-11-01T03:08:49.500" v="225" actId="18331"/>
      <pc:docMkLst>
        <pc:docMk/>
      </pc:docMkLst>
      <pc:sldChg chg="addSp delSp modSp mod modTransition chgLayout modNotes">
        <pc:chgData name="marcos aurelio gularte de castro" userId="67f50566e2aee3b4" providerId="LiveId" clId="{F5F5F9CB-B762-A249-892F-CFF6FF27794B}" dt="2020-11-01T02:53:42.398" v="171"/>
        <pc:sldMkLst>
          <pc:docMk/>
          <pc:sldMk cId="944036219" sldId="256"/>
        </pc:sldMkLst>
        <pc:spChg chg="mod ord">
          <ac:chgData name="marcos aurelio gularte de castro" userId="67f50566e2aee3b4" providerId="LiveId" clId="{F5F5F9CB-B762-A249-892F-CFF6FF27794B}" dt="2020-11-01T02:44:27.647" v="15" actId="6264"/>
          <ac:spMkLst>
            <pc:docMk/>
            <pc:sldMk cId="944036219" sldId="256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4:27.647" v="15" actId="6264"/>
          <ac:spMkLst>
            <pc:docMk/>
            <pc:sldMk cId="944036219" sldId="256"/>
            <ac:spMk id="3" creationId="{00000000-0000-0000-0000-000000000000}"/>
          </ac:spMkLst>
        </pc:spChg>
        <pc:spChg chg="del mod">
          <ac:chgData name="marcos aurelio gularte de castro" userId="67f50566e2aee3b4" providerId="LiveId" clId="{F5F5F9CB-B762-A249-892F-CFF6FF27794B}" dt="2020-11-01T02:43:51.138" v="14" actId="478"/>
          <ac:spMkLst>
            <pc:docMk/>
            <pc:sldMk cId="944036219" sldId="256"/>
            <ac:spMk id="5" creationId="{00000000-0000-0000-0000-000000000000}"/>
          </ac:spMkLst>
        </pc:spChg>
        <pc:spChg chg="add del mod">
          <ac:chgData name="marcos aurelio gularte de castro" userId="67f50566e2aee3b4" providerId="LiveId" clId="{F5F5F9CB-B762-A249-892F-CFF6FF27794B}" dt="2020-11-01T02:44:27.647" v="15" actId="6264"/>
          <ac:spMkLst>
            <pc:docMk/>
            <pc:sldMk cId="944036219" sldId="256"/>
            <ac:spMk id="8" creationId="{3D5EC4F7-A8D8-1348-8D5A-4D0DE7E55BD1}"/>
          </ac:spMkLst>
        </pc:spChg>
        <pc:spChg chg="add del mod">
          <ac:chgData name="marcos aurelio gularte de castro" userId="67f50566e2aee3b4" providerId="LiveId" clId="{F5F5F9CB-B762-A249-892F-CFF6FF27794B}" dt="2020-11-01T02:44:27.647" v="15" actId="6264"/>
          <ac:spMkLst>
            <pc:docMk/>
            <pc:sldMk cId="944036219" sldId="256"/>
            <ac:spMk id="9" creationId="{7DC60F5E-C4D7-AD4D-8F31-5931F8290726}"/>
          </ac:spMkLst>
        </pc:spChg>
        <pc:picChg chg="del mod">
          <ac:chgData name="marcos aurelio gularte de castro" userId="67f50566e2aee3b4" providerId="LiveId" clId="{F5F5F9CB-B762-A249-892F-CFF6FF27794B}" dt="2020-11-01T02:43:51.138" v="14" actId="478"/>
          <ac:picMkLst>
            <pc:docMk/>
            <pc:sldMk cId="944036219" sldId="256"/>
            <ac:picMk id="4" creationId="{00000000-0000-0000-0000-000000000000}"/>
          </ac:picMkLst>
        </pc:picChg>
        <pc:picChg chg="del mod">
          <ac:chgData name="marcos aurelio gularte de castro" userId="67f50566e2aee3b4" providerId="LiveId" clId="{F5F5F9CB-B762-A249-892F-CFF6FF27794B}" dt="2020-11-01T02:43:46.112" v="10" actId="478"/>
          <ac:picMkLst>
            <pc:docMk/>
            <pc:sldMk cId="944036219" sldId="256"/>
            <ac:picMk id="6" creationId="{00000000-0000-0000-0000-000000000000}"/>
          </ac:picMkLst>
        </pc:picChg>
        <pc:picChg chg="del mod">
          <ac:chgData name="marcos aurelio gularte de castro" userId="67f50566e2aee3b4" providerId="LiveId" clId="{F5F5F9CB-B762-A249-892F-CFF6FF27794B}" dt="2020-11-01T02:43:44.628" v="9" actId="478"/>
          <ac:picMkLst>
            <pc:docMk/>
            <pc:sldMk cId="944036219" sldId="256"/>
            <ac:picMk id="7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2:44:33.147" v="18" actId="1076"/>
          <ac:picMkLst>
            <pc:docMk/>
            <pc:sldMk cId="944036219" sldId="256"/>
            <ac:picMk id="10" creationId="{74DF4BFA-891E-884E-B8B3-F0B879E17D58}"/>
          </ac:picMkLst>
        </pc:picChg>
        <pc:picChg chg="add mod">
          <ac:chgData name="marcos aurelio gularte de castro" userId="67f50566e2aee3b4" providerId="LiveId" clId="{F5F5F9CB-B762-A249-892F-CFF6FF27794B}" dt="2020-11-01T02:44:43.158" v="20" actId="1076"/>
          <ac:picMkLst>
            <pc:docMk/>
            <pc:sldMk cId="944036219" sldId="256"/>
            <ac:picMk id="11" creationId="{B1A7EA2E-7F4C-3049-AAA3-CA1E40915713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2:53:57.513" v="172" actId="931"/>
        <pc:sldMkLst>
          <pc:docMk/>
          <pc:sldMk cId="531497898" sldId="257"/>
        </pc:sldMkLst>
        <pc:spChg chg="del mod ord">
          <ac:chgData name="marcos aurelio gularte de castro" userId="67f50566e2aee3b4" providerId="LiveId" clId="{F5F5F9CB-B762-A249-892F-CFF6FF27794B}" dt="2020-11-01T02:45:05.404" v="22" actId="700"/>
          <ac:spMkLst>
            <pc:docMk/>
            <pc:sldMk cId="531497898" sldId="257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5:13.143" v="27" actId="6264"/>
          <ac:spMkLst>
            <pc:docMk/>
            <pc:sldMk cId="531497898" sldId="257"/>
            <ac:spMk id="3" creationId="{00000000-0000-0000-0000-000000000000}"/>
          </ac:spMkLst>
        </pc:spChg>
        <pc:spChg chg="add mod ord">
          <ac:chgData name="marcos aurelio gularte de castro" userId="67f50566e2aee3b4" providerId="LiveId" clId="{F5F5F9CB-B762-A249-892F-CFF6FF27794B}" dt="2020-11-01T02:45:13.143" v="27" actId="6264"/>
          <ac:spMkLst>
            <pc:docMk/>
            <pc:sldMk cId="531497898" sldId="257"/>
            <ac:spMk id="4" creationId="{84BEB4DF-75A5-F64E-ADC8-77CE0D4DBBC7}"/>
          </ac:spMkLst>
        </pc:spChg>
        <pc:spChg chg="add del mod ord">
          <ac:chgData name="marcos aurelio gularte de castro" userId="67f50566e2aee3b4" providerId="LiveId" clId="{F5F5F9CB-B762-A249-892F-CFF6FF27794B}" dt="2020-11-01T02:45:13.143" v="27" actId="6264"/>
          <ac:spMkLst>
            <pc:docMk/>
            <pc:sldMk cId="531497898" sldId="257"/>
            <ac:spMk id="6" creationId="{AAC523B1-7FC4-E44B-A5F5-FC408BA5298B}"/>
          </ac:spMkLst>
        </pc:spChg>
        <pc:spChg chg="add del mod">
          <ac:chgData name="marcos aurelio gularte de castro" userId="67f50566e2aee3b4" providerId="LiveId" clId="{F5F5F9CB-B762-A249-892F-CFF6FF27794B}" dt="2020-11-01T02:45:13.143" v="27" actId="6264"/>
          <ac:spMkLst>
            <pc:docMk/>
            <pc:sldMk cId="531497898" sldId="257"/>
            <ac:spMk id="7" creationId="{6B197453-A9AB-B946-8997-6A230CFE44EB}"/>
          </ac:spMkLst>
        </pc:spChg>
        <pc:spChg chg="add del mod">
          <ac:chgData name="marcos aurelio gularte de castro" userId="67f50566e2aee3b4" providerId="LiveId" clId="{F5F5F9CB-B762-A249-892F-CFF6FF27794B}" dt="2020-11-01T02:45:13.143" v="27" actId="6264"/>
          <ac:spMkLst>
            <pc:docMk/>
            <pc:sldMk cId="531497898" sldId="257"/>
            <ac:spMk id="8" creationId="{5E1BFAEC-40EA-2641-BC2A-D3AC85DC4072}"/>
          </ac:spMkLst>
        </pc:spChg>
        <pc:spChg chg="add del mod ord">
          <ac:chgData name="marcos aurelio gularte de castro" userId="67f50566e2aee3b4" providerId="LiveId" clId="{F5F5F9CB-B762-A249-892F-CFF6FF27794B}" dt="2020-11-01T02:53:57.513" v="172" actId="931"/>
          <ac:spMkLst>
            <pc:docMk/>
            <pc:sldMk cId="531497898" sldId="257"/>
            <ac:spMk id="9" creationId="{F5FFF00E-3CFB-A445-AA16-30B8932856B2}"/>
          </ac:spMkLst>
        </pc:spChg>
        <pc:picChg chg="del mod">
          <ac:chgData name="marcos aurelio gularte de castro" userId="67f50566e2aee3b4" providerId="LiveId" clId="{F5F5F9CB-B762-A249-892F-CFF6FF27794B}" dt="2020-11-01T02:45:02.068" v="21" actId="478"/>
          <ac:picMkLst>
            <pc:docMk/>
            <pc:sldMk cId="531497898" sldId="257"/>
            <ac:picMk id="5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2:53:57.513" v="172" actId="931"/>
          <ac:picMkLst>
            <pc:docMk/>
            <pc:sldMk cId="531497898" sldId="257"/>
            <ac:picMk id="11" creationId="{1018B2D9-292F-6645-AA1F-D3C70BC8D759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2:54:48.384" v="175" actId="1076"/>
        <pc:sldMkLst>
          <pc:docMk/>
          <pc:sldMk cId="1198863391" sldId="258"/>
        </pc:sldMkLst>
        <pc:spChg chg="del mod">
          <ac:chgData name="marcos aurelio gularte de castro" userId="67f50566e2aee3b4" providerId="LiveId" clId="{F5F5F9CB-B762-A249-892F-CFF6FF27794B}" dt="2020-11-01T02:45:20.302" v="29" actId="478"/>
          <ac:spMkLst>
            <pc:docMk/>
            <pc:sldMk cId="1198863391" sldId="258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5:25.034" v="33" actId="27636"/>
          <ac:spMkLst>
            <pc:docMk/>
            <pc:sldMk cId="1198863391" sldId="258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5:24.916" v="32" actId="6264"/>
          <ac:spMkLst>
            <pc:docMk/>
            <pc:sldMk cId="1198863391" sldId="258"/>
            <ac:spMk id="5" creationId="{50276BC4-E82B-8142-B87D-8733342937BD}"/>
          </ac:spMkLst>
        </pc:spChg>
        <pc:spChg chg="add del mod ord">
          <ac:chgData name="marcos aurelio gularte de castro" userId="67f50566e2aee3b4" providerId="LiveId" clId="{F5F5F9CB-B762-A249-892F-CFF6FF27794B}" dt="2020-11-01T02:45:24.916" v="32" actId="6264"/>
          <ac:spMkLst>
            <pc:docMk/>
            <pc:sldMk cId="1198863391" sldId="258"/>
            <ac:spMk id="6" creationId="{233AA7CD-A85C-1B40-B854-C34ECFC1B181}"/>
          </ac:spMkLst>
        </pc:spChg>
        <pc:spChg chg="add del mod">
          <ac:chgData name="marcos aurelio gularte de castro" userId="67f50566e2aee3b4" providerId="LiveId" clId="{F5F5F9CB-B762-A249-892F-CFF6FF27794B}" dt="2020-11-01T02:45:24.916" v="32" actId="6264"/>
          <ac:spMkLst>
            <pc:docMk/>
            <pc:sldMk cId="1198863391" sldId="258"/>
            <ac:spMk id="7" creationId="{4E281F51-FC3F-3743-8719-2C6967FD7027}"/>
          </ac:spMkLst>
        </pc:spChg>
        <pc:spChg chg="add del mod ord">
          <ac:chgData name="marcos aurelio gularte de castro" userId="67f50566e2aee3b4" providerId="LiveId" clId="{F5F5F9CB-B762-A249-892F-CFF6FF27794B}" dt="2020-11-01T02:54:45.007" v="174" actId="931"/>
          <ac:spMkLst>
            <pc:docMk/>
            <pc:sldMk cId="1198863391" sldId="258"/>
            <ac:spMk id="8" creationId="{EC088CB5-07FC-6442-9473-EA021667D07C}"/>
          </ac:spMkLst>
        </pc:spChg>
        <pc:spChg chg="add del mod ord">
          <ac:chgData name="marcos aurelio gularte de castro" userId="67f50566e2aee3b4" providerId="LiveId" clId="{F5F5F9CB-B762-A249-892F-CFF6FF27794B}" dt="2020-11-01T02:54:19.037" v="173" actId="931"/>
          <ac:spMkLst>
            <pc:docMk/>
            <pc:sldMk cId="1198863391" sldId="258"/>
            <ac:spMk id="9" creationId="{3F8DDEA8-230C-3343-946B-1A6576D9E8D9}"/>
          </ac:spMkLst>
        </pc:spChg>
        <pc:picChg chg="del mod">
          <ac:chgData name="marcos aurelio gularte de castro" userId="67f50566e2aee3b4" providerId="LiveId" clId="{F5F5F9CB-B762-A249-892F-CFF6FF27794B}" dt="2020-11-01T02:45:18.642" v="28" actId="478"/>
          <ac:picMkLst>
            <pc:docMk/>
            <pc:sldMk cId="1198863391" sldId="258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2:54:48.384" v="175" actId="1076"/>
          <ac:picMkLst>
            <pc:docMk/>
            <pc:sldMk cId="1198863391" sldId="258"/>
            <ac:picMk id="11" creationId="{266FAF9A-0F89-5B4B-A8BC-E9409FEFE70C}"/>
          </ac:picMkLst>
        </pc:picChg>
        <pc:picChg chg="add mod">
          <ac:chgData name="marcos aurelio gularte de castro" userId="67f50566e2aee3b4" providerId="LiveId" clId="{F5F5F9CB-B762-A249-892F-CFF6FF27794B}" dt="2020-11-01T02:54:45.007" v="174" actId="931"/>
          <ac:picMkLst>
            <pc:docMk/>
            <pc:sldMk cId="1198863391" sldId="258"/>
            <ac:picMk id="13" creationId="{E12D9214-6054-DB4F-9224-D7BD7BE51540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2:57:30.819" v="180" actId="167"/>
        <pc:sldMkLst>
          <pc:docMk/>
          <pc:sldMk cId="29388198" sldId="259"/>
        </pc:sldMkLst>
        <pc:spChg chg="del mod">
          <ac:chgData name="marcos aurelio gularte de castro" userId="67f50566e2aee3b4" providerId="LiveId" clId="{F5F5F9CB-B762-A249-892F-CFF6FF27794B}" dt="2020-11-01T02:45:36.283" v="35" actId="700"/>
          <ac:spMkLst>
            <pc:docMk/>
            <pc:sldMk cId="29388198" sldId="259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5:39.315" v="36" actId="6264"/>
          <ac:spMkLst>
            <pc:docMk/>
            <pc:sldMk cId="29388198" sldId="259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5:39.315" v="36" actId="6264"/>
          <ac:spMkLst>
            <pc:docMk/>
            <pc:sldMk cId="29388198" sldId="259"/>
            <ac:spMk id="5" creationId="{0772EA45-27FC-F649-BDB1-CAB46FDD2291}"/>
          </ac:spMkLst>
        </pc:spChg>
        <pc:spChg chg="add del mod ord">
          <ac:chgData name="marcos aurelio gularte de castro" userId="67f50566e2aee3b4" providerId="LiveId" clId="{F5F5F9CB-B762-A249-892F-CFF6FF27794B}" dt="2020-11-01T02:45:39.315" v="36" actId="6264"/>
          <ac:spMkLst>
            <pc:docMk/>
            <pc:sldMk cId="29388198" sldId="259"/>
            <ac:spMk id="6" creationId="{212C1FE2-C5CE-B443-932F-B108102B4CD2}"/>
          </ac:spMkLst>
        </pc:spChg>
        <pc:spChg chg="add del mod">
          <ac:chgData name="marcos aurelio gularte de castro" userId="67f50566e2aee3b4" providerId="LiveId" clId="{F5F5F9CB-B762-A249-892F-CFF6FF27794B}" dt="2020-11-01T02:45:39.315" v="36" actId="6264"/>
          <ac:spMkLst>
            <pc:docMk/>
            <pc:sldMk cId="29388198" sldId="259"/>
            <ac:spMk id="7" creationId="{F16BC5A4-B3FB-EA4C-9970-4BAD5909FB61}"/>
          </ac:spMkLst>
        </pc:spChg>
        <pc:spChg chg="add del mod ord">
          <ac:chgData name="marcos aurelio gularte de castro" userId="67f50566e2aee3b4" providerId="LiveId" clId="{F5F5F9CB-B762-A249-892F-CFF6FF27794B}" dt="2020-11-01T02:56:45.211" v="176"/>
          <ac:spMkLst>
            <pc:docMk/>
            <pc:sldMk cId="29388198" sldId="259"/>
            <ac:spMk id="8" creationId="{AF383465-094A-7D4E-84A9-01A3939F208C}"/>
          </ac:spMkLst>
        </pc:spChg>
        <pc:spChg chg="add del mod ord">
          <ac:chgData name="marcos aurelio gularte de castro" userId="67f50566e2aee3b4" providerId="LiveId" clId="{F5F5F9CB-B762-A249-892F-CFF6FF27794B}" dt="2020-11-01T02:57:27.525" v="179"/>
          <ac:spMkLst>
            <pc:docMk/>
            <pc:sldMk cId="29388198" sldId="259"/>
            <ac:spMk id="9" creationId="{09557841-20CC-D949-AFC4-F22EBE84B33F}"/>
          </ac:spMkLst>
        </pc:spChg>
        <pc:spChg chg="add del mod">
          <ac:chgData name="marcos aurelio gularte de castro" userId="67f50566e2aee3b4" providerId="LiveId" clId="{F5F5F9CB-B762-A249-892F-CFF6FF27794B}" dt="2020-11-01T02:57:16.507" v="178"/>
          <ac:spMkLst>
            <pc:docMk/>
            <pc:sldMk cId="29388198" sldId="259"/>
            <ac:spMk id="12" creationId="{0D58A1AF-7929-8A48-AA61-AEF10395D028}"/>
          </ac:spMkLst>
        </pc:spChg>
        <pc:picChg chg="del mod">
          <ac:chgData name="marcos aurelio gularte de castro" userId="67f50566e2aee3b4" providerId="LiveId" clId="{F5F5F9CB-B762-A249-892F-CFF6FF27794B}" dt="2020-11-01T02:45:30.323" v="34" actId="478"/>
          <ac:picMkLst>
            <pc:docMk/>
            <pc:sldMk cId="29388198" sldId="259"/>
            <ac:picMk id="4" creationId="{00000000-0000-0000-0000-000000000000}"/>
          </ac:picMkLst>
        </pc:picChg>
        <pc:picChg chg="add del mod">
          <ac:chgData name="marcos aurelio gularte de castro" userId="67f50566e2aee3b4" providerId="LiveId" clId="{F5F5F9CB-B762-A249-892F-CFF6FF27794B}" dt="2020-11-01T02:56:50.498" v="177" actId="478"/>
          <ac:picMkLst>
            <pc:docMk/>
            <pc:sldMk cId="29388198" sldId="259"/>
            <ac:picMk id="10" creationId="{3FCE4824-5C36-CC4C-965D-100E7BA38306}"/>
          </ac:picMkLst>
        </pc:picChg>
        <pc:picChg chg="add mod">
          <ac:chgData name="marcos aurelio gularte de castro" userId="67f50566e2aee3b4" providerId="LiveId" clId="{F5F5F9CB-B762-A249-892F-CFF6FF27794B}" dt="2020-11-01T02:57:30.819" v="180" actId="167"/>
          <ac:picMkLst>
            <pc:docMk/>
            <pc:sldMk cId="29388198" sldId="259"/>
            <ac:picMk id="13" creationId="{4CEF8B4F-748C-A640-9BB4-BFAA9E3231BA}"/>
          </ac:picMkLst>
        </pc:picChg>
        <pc:picChg chg="add mod">
          <ac:chgData name="marcos aurelio gularte de castro" userId="67f50566e2aee3b4" providerId="LiveId" clId="{F5F5F9CB-B762-A249-892F-CFF6FF27794B}" dt="2020-11-01T02:57:27.525" v="179"/>
          <ac:picMkLst>
            <pc:docMk/>
            <pc:sldMk cId="29388198" sldId="259"/>
            <ac:picMk id="14" creationId="{4FA295BE-9ACC-984F-9899-452279DDA1B2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2:58:11.580" v="181" actId="931"/>
        <pc:sldMkLst>
          <pc:docMk/>
          <pc:sldMk cId="176000254" sldId="260"/>
        </pc:sldMkLst>
        <pc:spChg chg="del mod">
          <ac:chgData name="marcos aurelio gularte de castro" userId="67f50566e2aee3b4" providerId="LiveId" clId="{F5F5F9CB-B762-A249-892F-CFF6FF27794B}" dt="2020-11-01T02:45:49.705" v="38" actId="700"/>
          <ac:spMkLst>
            <pc:docMk/>
            <pc:sldMk cId="176000254" sldId="260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5:51.589" v="39" actId="6264"/>
          <ac:spMkLst>
            <pc:docMk/>
            <pc:sldMk cId="176000254" sldId="260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5:51.589" v="39" actId="6264"/>
          <ac:spMkLst>
            <pc:docMk/>
            <pc:sldMk cId="176000254" sldId="260"/>
            <ac:spMk id="5" creationId="{AEF31CD5-80F7-4F44-8358-D45D59CCFA62}"/>
          </ac:spMkLst>
        </pc:spChg>
        <pc:spChg chg="add del mod">
          <ac:chgData name="marcos aurelio gularte de castro" userId="67f50566e2aee3b4" providerId="LiveId" clId="{F5F5F9CB-B762-A249-892F-CFF6FF27794B}" dt="2020-11-01T02:45:51.589" v="39" actId="6264"/>
          <ac:spMkLst>
            <pc:docMk/>
            <pc:sldMk cId="176000254" sldId="260"/>
            <ac:spMk id="6" creationId="{13C0E872-42A6-7A44-AB15-D40911F8B9B8}"/>
          </ac:spMkLst>
        </pc:spChg>
        <pc:spChg chg="add del mod ord">
          <ac:chgData name="marcos aurelio gularte de castro" userId="67f50566e2aee3b4" providerId="LiveId" clId="{F5F5F9CB-B762-A249-892F-CFF6FF27794B}" dt="2020-11-01T02:58:11.580" v="181" actId="931"/>
          <ac:spMkLst>
            <pc:docMk/>
            <pc:sldMk cId="176000254" sldId="260"/>
            <ac:spMk id="7" creationId="{C7CE7FA9-36D9-2748-BFC3-C34A687E2475}"/>
          </ac:spMkLst>
        </pc:spChg>
        <pc:picChg chg="del mod">
          <ac:chgData name="marcos aurelio gularte de castro" userId="67f50566e2aee3b4" providerId="LiveId" clId="{F5F5F9CB-B762-A249-892F-CFF6FF27794B}" dt="2020-11-01T02:45:46.066" v="37" actId="478"/>
          <ac:picMkLst>
            <pc:docMk/>
            <pc:sldMk cId="176000254" sldId="260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2:58:11.580" v="181" actId="931"/>
          <ac:picMkLst>
            <pc:docMk/>
            <pc:sldMk cId="176000254" sldId="260"/>
            <ac:picMk id="9" creationId="{5C1D3B78-6242-7347-A623-226D2E96C5AF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2:58:30.561" v="182"/>
        <pc:sldMkLst>
          <pc:docMk/>
          <pc:sldMk cId="753067833" sldId="261"/>
        </pc:sldMkLst>
        <pc:spChg chg="mod ord">
          <ac:chgData name="marcos aurelio gularte de castro" userId="67f50566e2aee3b4" providerId="LiveId" clId="{F5F5F9CB-B762-A249-892F-CFF6FF27794B}" dt="2020-11-01T02:46:02.708" v="42" actId="6264"/>
          <ac:spMkLst>
            <pc:docMk/>
            <pc:sldMk cId="753067833" sldId="261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6:02.708" v="42" actId="6264"/>
          <ac:spMkLst>
            <pc:docMk/>
            <pc:sldMk cId="753067833" sldId="261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6:02.708" v="42" actId="6264"/>
          <ac:spMkLst>
            <pc:docMk/>
            <pc:sldMk cId="753067833" sldId="261"/>
            <ac:spMk id="5" creationId="{17CC3C9F-6F14-9945-A5EA-D2DDA0625323}"/>
          </ac:spMkLst>
        </pc:spChg>
        <pc:spChg chg="add del mod">
          <ac:chgData name="marcos aurelio gularte de castro" userId="67f50566e2aee3b4" providerId="LiveId" clId="{F5F5F9CB-B762-A249-892F-CFF6FF27794B}" dt="2020-11-01T02:46:02.708" v="42" actId="6264"/>
          <ac:spMkLst>
            <pc:docMk/>
            <pc:sldMk cId="753067833" sldId="261"/>
            <ac:spMk id="6" creationId="{522B6004-834B-1343-9EF2-34186A0FF5AE}"/>
          </ac:spMkLst>
        </pc:spChg>
        <pc:spChg chg="add del mod">
          <ac:chgData name="marcos aurelio gularte de castro" userId="67f50566e2aee3b4" providerId="LiveId" clId="{F5F5F9CB-B762-A249-892F-CFF6FF27794B}" dt="2020-11-01T02:46:02.708" v="42" actId="6264"/>
          <ac:spMkLst>
            <pc:docMk/>
            <pc:sldMk cId="753067833" sldId="261"/>
            <ac:spMk id="7" creationId="{33310E77-3A7B-6546-90E0-E4B3B1527880}"/>
          </ac:spMkLst>
        </pc:spChg>
        <pc:spChg chg="add del mod ord">
          <ac:chgData name="marcos aurelio gularte de castro" userId="67f50566e2aee3b4" providerId="LiveId" clId="{F5F5F9CB-B762-A249-892F-CFF6FF27794B}" dt="2020-11-01T02:58:30.561" v="182"/>
          <ac:spMkLst>
            <pc:docMk/>
            <pc:sldMk cId="753067833" sldId="261"/>
            <ac:spMk id="8" creationId="{677C84DE-411D-1248-8E6D-53AC041DF3A8}"/>
          </ac:spMkLst>
        </pc:spChg>
        <pc:picChg chg="del mod">
          <ac:chgData name="marcos aurelio gularte de castro" userId="67f50566e2aee3b4" providerId="LiveId" clId="{F5F5F9CB-B762-A249-892F-CFF6FF27794B}" dt="2020-11-01T02:45:57.290" v="40" actId="478"/>
          <ac:picMkLst>
            <pc:docMk/>
            <pc:sldMk cId="753067833" sldId="261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2:58:30.561" v="182"/>
          <ac:picMkLst>
            <pc:docMk/>
            <pc:sldMk cId="753067833" sldId="261"/>
            <ac:picMk id="9" creationId="{2DAED368-4B33-CB4B-BECC-899CDF6F5054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2:59:26.129" v="187" actId="1076"/>
        <pc:sldMkLst>
          <pc:docMk/>
          <pc:sldMk cId="4044793600" sldId="262"/>
        </pc:sldMkLst>
        <pc:spChg chg="del mod ord">
          <ac:chgData name="marcos aurelio gularte de castro" userId="67f50566e2aee3b4" providerId="LiveId" clId="{F5F5F9CB-B762-A249-892F-CFF6FF27794B}" dt="2020-11-01T02:46:28.365" v="47" actId="6264"/>
          <ac:spMkLst>
            <pc:docMk/>
            <pc:sldMk cId="4044793600" sldId="262"/>
            <ac:spMk id="2" creationId="{00000000-0000-0000-0000-000000000000}"/>
          </ac:spMkLst>
        </pc:spChg>
        <pc:spChg chg="add mod ord">
          <ac:chgData name="marcos aurelio gularte de castro" userId="67f50566e2aee3b4" providerId="LiveId" clId="{F5F5F9CB-B762-A249-892F-CFF6FF27794B}" dt="2020-11-01T02:46:33.571" v="53" actId="403"/>
          <ac:spMkLst>
            <pc:docMk/>
            <pc:sldMk cId="4044793600" sldId="262"/>
            <ac:spMk id="3" creationId="{C22EDA1E-894D-D94F-A0A9-B77F63B73ADF}"/>
          </ac:spMkLst>
        </pc:spChg>
        <pc:spChg chg="add del mod ord">
          <ac:chgData name="marcos aurelio gularte de castro" userId="67f50566e2aee3b4" providerId="LiveId" clId="{F5F5F9CB-B762-A249-892F-CFF6FF27794B}" dt="2020-11-01T02:46:28.365" v="47" actId="6264"/>
          <ac:spMkLst>
            <pc:docMk/>
            <pc:sldMk cId="4044793600" sldId="262"/>
            <ac:spMk id="5" creationId="{191020A1-FD45-F846-89F3-AEA7FCCFC3FE}"/>
          </ac:spMkLst>
        </pc:spChg>
        <pc:spChg chg="add del mod ord">
          <ac:chgData name="marcos aurelio gularte de castro" userId="67f50566e2aee3b4" providerId="LiveId" clId="{F5F5F9CB-B762-A249-892F-CFF6FF27794B}" dt="2020-11-01T02:46:28.365" v="47" actId="6264"/>
          <ac:spMkLst>
            <pc:docMk/>
            <pc:sldMk cId="4044793600" sldId="262"/>
            <ac:spMk id="6" creationId="{C8778C75-CC1D-7946-A20E-FA9CC6F71843}"/>
          </ac:spMkLst>
        </pc:spChg>
        <pc:spChg chg="add del mod">
          <ac:chgData name="marcos aurelio gularte de castro" userId="67f50566e2aee3b4" providerId="LiveId" clId="{F5F5F9CB-B762-A249-892F-CFF6FF27794B}" dt="2020-11-01T02:46:28.365" v="47" actId="6264"/>
          <ac:spMkLst>
            <pc:docMk/>
            <pc:sldMk cId="4044793600" sldId="262"/>
            <ac:spMk id="7" creationId="{C609A148-4367-ED4F-A64D-1B4C382A6F07}"/>
          </ac:spMkLst>
        </pc:spChg>
        <pc:spChg chg="add del mod ord">
          <ac:chgData name="marcos aurelio gularte de castro" userId="67f50566e2aee3b4" providerId="LiveId" clId="{F5F5F9CB-B762-A249-892F-CFF6FF27794B}" dt="2020-11-01T02:59:06.888" v="183"/>
          <ac:spMkLst>
            <pc:docMk/>
            <pc:sldMk cId="4044793600" sldId="262"/>
            <ac:spMk id="8" creationId="{0A642939-FD75-A541-8D37-530ADBF78B21}"/>
          </ac:spMkLst>
        </pc:spChg>
        <pc:spChg chg="add del mod ord">
          <ac:chgData name="marcos aurelio gularte de castro" userId="67f50566e2aee3b4" providerId="LiveId" clId="{F5F5F9CB-B762-A249-892F-CFF6FF27794B}" dt="2020-11-01T02:59:14.526" v="184"/>
          <ac:spMkLst>
            <pc:docMk/>
            <pc:sldMk cId="4044793600" sldId="262"/>
            <ac:spMk id="9" creationId="{7721B2F6-A437-CB43-B190-4AA9D006A970}"/>
          </ac:spMkLst>
        </pc:spChg>
        <pc:picChg chg="del mod">
          <ac:chgData name="marcos aurelio gularte de castro" userId="67f50566e2aee3b4" providerId="LiveId" clId="{F5F5F9CB-B762-A249-892F-CFF6FF27794B}" dt="2020-11-01T02:46:08.558" v="43" actId="478"/>
          <ac:picMkLst>
            <pc:docMk/>
            <pc:sldMk cId="4044793600" sldId="262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2:59:21.168" v="186" actId="1076"/>
          <ac:picMkLst>
            <pc:docMk/>
            <pc:sldMk cId="4044793600" sldId="262"/>
            <ac:picMk id="10" creationId="{D86C0E6A-9508-E842-A9FA-B87DF878C102}"/>
          </ac:picMkLst>
        </pc:picChg>
        <pc:picChg chg="add mod">
          <ac:chgData name="marcos aurelio gularte de castro" userId="67f50566e2aee3b4" providerId="LiveId" clId="{F5F5F9CB-B762-A249-892F-CFF6FF27794B}" dt="2020-11-01T02:59:26.129" v="187" actId="1076"/>
          <ac:picMkLst>
            <pc:docMk/>
            <pc:sldMk cId="4044793600" sldId="262"/>
            <ac:picMk id="11" creationId="{4F8CB89C-83FD-1043-B6EE-AB13F294629F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2:59:58.746" v="188" actId="931"/>
        <pc:sldMkLst>
          <pc:docMk/>
          <pc:sldMk cId="2942673136" sldId="263"/>
        </pc:sldMkLst>
        <pc:spChg chg="del mod">
          <ac:chgData name="marcos aurelio gularte de castro" userId="67f50566e2aee3b4" providerId="LiveId" clId="{F5F5F9CB-B762-A249-892F-CFF6FF27794B}" dt="2020-11-01T02:46:45.564" v="54" actId="700"/>
          <ac:spMkLst>
            <pc:docMk/>
            <pc:sldMk cId="2942673136" sldId="263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6:53.972" v="57" actId="6264"/>
          <ac:spMkLst>
            <pc:docMk/>
            <pc:sldMk cId="2942673136" sldId="263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6:53.972" v="57" actId="6264"/>
          <ac:spMkLst>
            <pc:docMk/>
            <pc:sldMk cId="2942673136" sldId="263"/>
            <ac:spMk id="5" creationId="{7F43BF1D-0D20-F444-B676-125A3E1F076B}"/>
          </ac:spMkLst>
        </pc:spChg>
        <pc:spChg chg="add del mod">
          <ac:chgData name="marcos aurelio gularte de castro" userId="67f50566e2aee3b4" providerId="LiveId" clId="{F5F5F9CB-B762-A249-892F-CFF6FF27794B}" dt="2020-11-01T02:46:53.972" v="57" actId="6264"/>
          <ac:spMkLst>
            <pc:docMk/>
            <pc:sldMk cId="2942673136" sldId="263"/>
            <ac:spMk id="6" creationId="{F645EBA8-3428-E44C-B572-3A83AFFC2219}"/>
          </ac:spMkLst>
        </pc:spChg>
        <pc:spChg chg="add del mod ord">
          <ac:chgData name="marcos aurelio gularte de castro" userId="67f50566e2aee3b4" providerId="LiveId" clId="{F5F5F9CB-B762-A249-892F-CFF6FF27794B}" dt="2020-11-01T02:59:58.746" v="188" actId="931"/>
          <ac:spMkLst>
            <pc:docMk/>
            <pc:sldMk cId="2942673136" sldId="263"/>
            <ac:spMk id="7" creationId="{12C73410-1A75-574F-8186-D7A290A48FC3}"/>
          </ac:spMkLst>
        </pc:spChg>
        <pc:picChg chg="del mod">
          <ac:chgData name="marcos aurelio gularte de castro" userId="67f50566e2aee3b4" providerId="LiveId" clId="{F5F5F9CB-B762-A249-892F-CFF6FF27794B}" dt="2020-11-01T02:46:48.804" v="56" actId="478"/>
          <ac:picMkLst>
            <pc:docMk/>
            <pc:sldMk cId="2942673136" sldId="263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2:59:58.746" v="188" actId="931"/>
          <ac:picMkLst>
            <pc:docMk/>
            <pc:sldMk cId="2942673136" sldId="263"/>
            <ac:picMk id="9" creationId="{570B8752-5240-CC41-AC19-50ED814B5E8A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0:28.128" v="191"/>
        <pc:sldMkLst>
          <pc:docMk/>
          <pc:sldMk cId="1426917269" sldId="264"/>
        </pc:sldMkLst>
        <pc:spChg chg="add del mod ord">
          <ac:chgData name="marcos aurelio gularte de castro" userId="67f50566e2aee3b4" providerId="LiveId" clId="{F5F5F9CB-B762-A249-892F-CFF6FF27794B}" dt="2020-11-01T02:47:02.676" v="60" actId="6264"/>
          <ac:spMkLst>
            <pc:docMk/>
            <pc:sldMk cId="1426917269" sldId="264"/>
            <ac:spMk id="2" creationId="{57D8CB1C-40F0-C840-9573-EF24BCD43D91}"/>
          </ac:spMkLst>
        </pc:spChg>
        <pc:spChg chg="mod ord">
          <ac:chgData name="marcos aurelio gularte de castro" userId="67f50566e2aee3b4" providerId="LiveId" clId="{F5F5F9CB-B762-A249-892F-CFF6FF27794B}" dt="2020-11-01T02:47:02.676" v="60" actId="6264"/>
          <ac:spMkLst>
            <pc:docMk/>
            <pc:sldMk cId="1426917269" sldId="264"/>
            <ac:spMk id="3" creationId="{00000000-0000-0000-0000-000000000000}"/>
          </ac:spMkLst>
        </pc:spChg>
        <pc:spChg chg="del mod">
          <ac:chgData name="marcos aurelio gularte de castro" userId="67f50566e2aee3b4" providerId="LiveId" clId="{F5F5F9CB-B762-A249-892F-CFF6FF27794B}" dt="2020-11-01T02:47:00.931" v="59" actId="700"/>
          <ac:spMkLst>
            <pc:docMk/>
            <pc:sldMk cId="1426917269" sldId="264"/>
            <ac:spMk id="4" creationId="{00000000-0000-0000-0000-000000000000}"/>
          </ac:spMkLst>
        </pc:spChg>
        <pc:spChg chg="add del mod">
          <ac:chgData name="marcos aurelio gularte de castro" userId="67f50566e2aee3b4" providerId="LiveId" clId="{F5F5F9CB-B762-A249-892F-CFF6FF27794B}" dt="2020-11-01T02:47:02.676" v="60" actId="6264"/>
          <ac:spMkLst>
            <pc:docMk/>
            <pc:sldMk cId="1426917269" sldId="264"/>
            <ac:spMk id="6" creationId="{8A30EC60-EA2F-0F4F-B02E-6EABBA379E92}"/>
          </ac:spMkLst>
        </pc:spChg>
        <pc:spChg chg="add del mod ord">
          <ac:chgData name="marcos aurelio gularte de castro" userId="67f50566e2aee3b4" providerId="LiveId" clId="{F5F5F9CB-B762-A249-892F-CFF6FF27794B}" dt="2020-11-01T03:00:18.278" v="189"/>
          <ac:spMkLst>
            <pc:docMk/>
            <pc:sldMk cId="1426917269" sldId="264"/>
            <ac:spMk id="7" creationId="{4159DACF-AC71-D743-8520-5C9D167A546E}"/>
          </ac:spMkLst>
        </pc:spChg>
        <pc:spChg chg="add del mod">
          <ac:chgData name="marcos aurelio gularte de castro" userId="67f50566e2aee3b4" providerId="LiveId" clId="{F5F5F9CB-B762-A249-892F-CFF6FF27794B}" dt="2020-11-01T03:00:28.128" v="191"/>
          <ac:spMkLst>
            <pc:docMk/>
            <pc:sldMk cId="1426917269" sldId="264"/>
            <ac:spMk id="10" creationId="{E418DA31-1B62-5C49-A626-2F406BEDE029}"/>
          </ac:spMkLst>
        </pc:spChg>
        <pc:picChg chg="del mod">
          <ac:chgData name="marcos aurelio gularte de castro" userId="67f50566e2aee3b4" providerId="LiveId" clId="{F5F5F9CB-B762-A249-892F-CFF6FF27794B}" dt="2020-11-01T02:46:58.163" v="58" actId="478"/>
          <ac:picMkLst>
            <pc:docMk/>
            <pc:sldMk cId="1426917269" sldId="264"/>
            <ac:picMk id="5" creationId="{00000000-0000-0000-0000-000000000000}"/>
          </ac:picMkLst>
        </pc:picChg>
        <pc:picChg chg="add del mod">
          <ac:chgData name="marcos aurelio gularte de castro" userId="67f50566e2aee3b4" providerId="LiveId" clId="{F5F5F9CB-B762-A249-892F-CFF6FF27794B}" dt="2020-11-01T03:00:24.751" v="190" actId="478"/>
          <ac:picMkLst>
            <pc:docMk/>
            <pc:sldMk cId="1426917269" sldId="264"/>
            <ac:picMk id="8" creationId="{6B531A22-B1AF-5245-BAAC-C75B8D092440}"/>
          </ac:picMkLst>
        </pc:picChg>
        <pc:picChg chg="add mod">
          <ac:chgData name="marcos aurelio gularte de castro" userId="67f50566e2aee3b4" providerId="LiveId" clId="{F5F5F9CB-B762-A249-892F-CFF6FF27794B}" dt="2020-11-01T03:00:28.128" v="191"/>
          <ac:picMkLst>
            <pc:docMk/>
            <pc:sldMk cId="1426917269" sldId="264"/>
            <ac:picMk id="11" creationId="{733CA33B-C303-AE40-9043-03AAA44F6855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1:17.560" v="194" actId="931"/>
        <pc:sldMkLst>
          <pc:docMk/>
          <pc:sldMk cId="3875842510" sldId="265"/>
        </pc:sldMkLst>
        <pc:spChg chg="del mod">
          <ac:chgData name="marcos aurelio gularte de castro" userId="67f50566e2aee3b4" providerId="LiveId" clId="{F5F5F9CB-B762-A249-892F-CFF6FF27794B}" dt="2020-11-01T02:47:14.019" v="62" actId="700"/>
          <ac:spMkLst>
            <pc:docMk/>
            <pc:sldMk cId="3875842510" sldId="265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3:00:46.677" v="192" actId="403"/>
          <ac:spMkLst>
            <pc:docMk/>
            <pc:sldMk cId="3875842510" sldId="265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7:15.806" v="63" actId="6264"/>
          <ac:spMkLst>
            <pc:docMk/>
            <pc:sldMk cId="3875842510" sldId="265"/>
            <ac:spMk id="5" creationId="{DB08577A-80EB-7B49-BC94-4294D29C0586}"/>
          </ac:spMkLst>
        </pc:spChg>
        <pc:spChg chg="add del mod ord">
          <ac:chgData name="marcos aurelio gularte de castro" userId="67f50566e2aee3b4" providerId="LiveId" clId="{F5F5F9CB-B762-A249-892F-CFF6FF27794B}" dt="2020-11-01T02:47:15.806" v="63" actId="6264"/>
          <ac:spMkLst>
            <pc:docMk/>
            <pc:sldMk cId="3875842510" sldId="265"/>
            <ac:spMk id="6" creationId="{5DB14D37-D10C-A442-9E20-9B3502E9C281}"/>
          </ac:spMkLst>
        </pc:spChg>
        <pc:spChg chg="add del mod">
          <ac:chgData name="marcos aurelio gularte de castro" userId="67f50566e2aee3b4" providerId="LiveId" clId="{F5F5F9CB-B762-A249-892F-CFF6FF27794B}" dt="2020-11-01T02:47:15.806" v="63" actId="6264"/>
          <ac:spMkLst>
            <pc:docMk/>
            <pc:sldMk cId="3875842510" sldId="265"/>
            <ac:spMk id="7" creationId="{5050B106-FE6F-5247-9CE0-2CAA39FCE55E}"/>
          </ac:spMkLst>
        </pc:spChg>
        <pc:spChg chg="add del mod ord">
          <ac:chgData name="marcos aurelio gularte de castro" userId="67f50566e2aee3b4" providerId="LiveId" clId="{F5F5F9CB-B762-A249-892F-CFF6FF27794B}" dt="2020-11-01T03:00:59.435" v="193"/>
          <ac:spMkLst>
            <pc:docMk/>
            <pc:sldMk cId="3875842510" sldId="265"/>
            <ac:spMk id="8" creationId="{10CAF7C2-EF59-A94A-977D-BBDEAF2F4A71}"/>
          </ac:spMkLst>
        </pc:spChg>
        <pc:spChg chg="add del mod ord">
          <ac:chgData name="marcos aurelio gularte de castro" userId="67f50566e2aee3b4" providerId="LiveId" clId="{F5F5F9CB-B762-A249-892F-CFF6FF27794B}" dt="2020-11-01T03:01:17.560" v="194" actId="931"/>
          <ac:spMkLst>
            <pc:docMk/>
            <pc:sldMk cId="3875842510" sldId="265"/>
            <ac:spMk id="9" creationId="{3394EE9C-2B98-F347-91F9-FCFE62CD1A59}"/>
          </ac:spMkLst>
        </pc:spChg>
        <pc:picChg chg="del mod">
          <ac:chgData name="marcos aurelio gularte de castro" userId="67f50566e2aee3b4" providerId="LiveId" clId="{F5F5F9CB-B762-A249-892F-CFF6FF27794B}" dt="2020-11-01T02:47:06.729" v="61" actId="478"/>
          <ac:picMkLst>
            <pc:docMk/>
            <pc:sldMk cId="3875842510" sldId="265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0:59.435" v="193"/>
          <ac:picMkLst>
            <pc:docMk/>
            <pc:sldMk cId="3875842510" sldId="265"/>
            <ac:picMk id="10" creationId="{D949ADD4-4D46-0840-AAB7-D01A15752F18}"/>
          </ac:picMkLst>
        </pc:picChg>
        <pc:picChg chg="add mod">
          <ac:chgData name="marcos aurelio gularte de castro" userId="67f50566e2aee3b4" providerId="LiveId" clId="{F5F5F9CB-B762-A249-892F-CFF6FF27794B}" dt="2020-11-01T03:01:17.560" v="194" actId="931"/>
          <ac:picMkLst>
            <pc:docMk/>
            <pc:sldMk cId="3875842510" sldId="265"/>
            <ac:picMk id="12" creationId="{A2B7A354-BCFC-734E-8D0A-9BD4F7F1DD09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1:55.505" v="195" actId="931"/>
        <pc:sldMkLst>
          <pc:docMk/>
          <pc:sldMk cId="1716550283" sldId="266"/>
        </pc:sldMkLst>
        <pc:spChg chg="mod ord">
          <ac:chgData name="marcos aurelio gularte de castro" userId="67f50566e2aee3b4" providerId="LiveId" clId="{F5F5F9CB-B762-A249-892F-CFF6FF27794B}" dt="2020-11-01T02:47:40.132" v="72" actId="6264"/>
          <ac:spMkLst>
            <pc:docMk/>
            <pc:sldMk cId="1716550283" sldId="266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7:40.243" v="73" actId="27636"/>
          <ac:spMkLst>
            <pc:docMk/>
            <pc:sldMk cId="1716550283" sldId="266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7:40.132" v="72" actId="6264"/>
          <ac:spMkLst>
            <pc:docMk/>
            <pc:sldMk cId="1716550283" sldId="266"/>
            <ac:spMk id="5" creationId="{8695ABDF-3F24-9140-BB51-B39E0B98DC02}"/>
          </ac:spMkLst>
        </pc:spChg>
        <pc:spChg chg="add del mod">
          <ac:chgData name="marcos aurelio gularte de castro" userId="67f50566e2aee3b4" providerId="LiveId" clId="{F5F5F9CB-B762-A249-892F-CFF6FF27794B}" dt="2020-11-01T02:47:40.132" v="72" actId="6264"/>
          <ac:spMkLst>
            <pc:docMk/>
            <pc:sldMk cId="1716550283" sldId="266"/>
            <ac:spMk id="6" creationId="{D0A93DAA-A5A8-9C40-93B5-F7AC1D129D80}"/>
          </ac:spMkLst>
        </pc:spChg>
        <pc:spChg chg="add del mod">
          <ac:chgData name="marcos aurelio gularte de castro" userId="67f50566e2aee3b4" providerId="LiveId" clId="{F5F5F9CB-B762-A249-892F-CFF6FF27794B}" dt="2020-11-01T02:47:40.132" v="72" actId="6264"/>
          <ac:spMkLst>
            <pc:docMk/>
            <pc:sldMk cId="1716550283" sldId="266"/>
            <ac:spMk id="7" creationId="{7ED1967B-274E-9648-932A-C460366E744C}"/>
          </ac:spMkLst>
        </pc:spChg>
        <pc:spChg chg="add del mod ord">
          <ac:chgData name="marcos aurelio gularte de castro" userId="67f50566e2aee3b4" providerId="LiveId" clId="{F5F5F9CB-B762-A249-892F-CFF6FF27794B}" dt="2020-11-01T03:01:55.505" v="195" actId="931"/>
          <ac:spMkLst>
            <pc:docMk/>
            <pc:sldMk cId="1716550283" sldId="266"/>
            <ac:spMk id="8" creationId="{B99E41BA-9CA9-5640-B34F-AE84D7F12340}"/>
          </ac:spMkLst>
        </pc:spChg>
        <pc:picChg chg="del mod">
          <ac:chgData name="marcos aurelio gularte de castro" userId="67f50566e2aee3b4" providerId="LiveId" clId="{F5F5F9CB-B762-A249-892F-CFF6FF27794B}" dt="2020-11-01T02:47:33.515" v="69" actId="478"/>
          <ac:picMkLst>
            <pc:docMk/>
            <pc:sldMk cId="1716550283" sldId="266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1:55.505" v="195" actId="931"/>
          <ac:picMkLst>
            <pc:docMk/>
            <pc:sldMk cId="1716550283" sldId="266"/>
            <ac:picMk id="10" creationId="{59F80821-C439-0D42-990F-C8F57D5EDA8A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2:15.633" v="196" actId="931"/>
        <pc:sldMkLst>
          <pc:docMk/>
          <pc:sldMk cId="3193006707" sldId="267"/>
        </pc:sldMkLst>
        <pc:spChg chg="mod ord">
          <ac:chgData name="marcos aurelio gularte de castro" userId="67f50566e2aee3b4" providerId="LiveId" clId="{F5F5F9CB-B762-A249-892F-CFF6FF27794B}" dt="2020-11-01T02:48:26.514" v="82" actId="14100"/>
          <ac:spMkLst>
            <pc:docMk/>
            <pc:sldMk cId="3193006707" sldId="267"/>
            <ac:spMk id="2" creationId="{00000000-0000-0000-0000-000000000000}"/>
          </ac:spMkLst>
        </pc:spChg>
        <pc:spChg chg="add del mod">
          <ac:chgData name="marcos aurelio gularte de castro" userId="67f50566e2aee3b4" providerId="LiveId" clId="{F5F5F9CB-B762-A249-892F-CFF6FF27794B}" dt="2020-11-01T02:47:49.992" v="75" actId="6264"/>
          <ac:spMkLst>
            <pc:docMk/>
            <pc:sldMk cId="3193006707" sldId="267"/>
            <ac:spMk id="3" creationId="{64D5FDD3-77D1-DC42-B109-37D2A9254A53}"/>
          </ac:spMkLst>
        </pc:spChg>
        <pc:spChg chg="mod ord">
          <ac:chgData name="marcos aurelio gularte de castro" userId="67f50566e2aee3b4" providerId="LiveId" clId="{F5F5F9CB-B762-A249-892F-CFF6FF27794B}" dt="2020-11-01T02:48:17.838" v="78" actId="14100"/>
          <ac:spMkLst>
            <pc:docMk/>
            <pc:sldMk cId="3193006707" sldId="267"/>
            <ac:spMk id="4" creationId="{00000000-0000-0000-0000-000000000000}"/>
          </ac:spMkLst>
        </pc:spChg>
        <pc:spChg chg="add del mod">
          <ac:chgData name="marcos aurelio gularte de castro" userId="67f50566e2aee3b4" providerId="LiveId" clId="{F5F5F9CB-B762-A249-892F-CFF6FF27794B}" dt="2020-11-01T02:47:49.992" v="75" actId="6264"/>
          <ac:spMkLst>
            <pc:docMk/>
            <pc:sldMk cId="3193006707" sldId="267"/>
            <ac:spMk id="6" creationId="{BDA86FEF-6478-ED45-991E-B94488DFC36C}"/>
          </ac:spMkLst>
        </pc:spChg>
        <pc:spChg chg="add del mod ord">
          <ac:chgData name="marcos aurelio gularte de castro" userId="67f50566e2aee3b4" providerId="LiveId" clId="{F5F5F9CB-B762-A249-892F-CFF6FF27794B}" dt="2020-11-01T03:02:15.633" v="196" actId="931"/>
          <ac:spMkLst>
            <pc:docMk/>
            <pc:sldMk cId="3193006707" sldId="267"/>
            <ac:spMk id="7" creationId="{3F9474AA-10AD-B841-8902-F2E665384746}"/>
          </ac:spMkLst>
        </pc:spChg>
        <pc:picChg chg="del mod">
          <ac:chgData name="marcos aurelio gularte de castro" userId="67f50566e2aee3b4" providerId="LiveId" clId="{F5F5F9CB-B762-A249-892F-CFF6FF27794B}" dt="2020-11-01T02:47:48.448" v="74" actId="478"/>
          <ac:picMkLst>
            <pc:docMk/>
            <pc:sldMk cId="3193006707" sldId="267"/>
            <ac:picMk id="5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2:15.633" v="196" actId="931"/>
          <ac:picMkLst>
            <pc:docMk/>
            <pc:sldMk cId="3193006707" sldId="267"/>
            <ac:picMk id="9" creationId="{43178ACB-76ED-7B45-B2DA-01B6C2989E22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2:52.159" v="199"/>
        <pc:sldMkLst>
          <pc:docMk/>
          <pc:sldMk cId="2732306459" sldId="268"/>
        </pc:sldMkLst>
        <pc:spChg chg="del mod">
          <ac:chgData name="marcos aurelio gularte de castro" userId="67f50566e2aee3b4" providerId="LiveId" clId="{F5F5F9CB-B762-A249-892F-CFF6FF27794B}" dt="2020-11-01T02:48:35.964" v="84" actId="478"/>
          <ac:spMkLst>
            <pc:docMk/>
            <pc:sldMk cId="2732306459" sldId="268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8:58.743" v="92" actId="113"/>
          <ac:spMkLst>
            <pc:docMk/>
            <pc:sldMk cId="2732306459" sldId="268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8:53.351" v="90" actId="6264"/>
          <ac:spMkLst>
            <pc:docMk/>
            <pc:sldMk cId="2732306459" sldId="268"/>
            <ac:spMk id="5" creationId="{D3CE48BF-FA17-CA41-97E6-AB5F94242967}"/>
          </ac:spMkLst>
        </pc:spChg>
        <pc:spChg chg="add del mod">
          <ac:chgData name="marcos aurelio gularte de castro" userId="67f50566e2aee3b4" providerId="LiveId" clId="{F5F5F9CB-B762-A249-892F-CFF6FF27794B}" dt="2020-11-01T02:48:53.351" v="90" actId="6264"/>
          <ac:spMkLst>
            <pc:docMk/>
            <pc:sldMk cId="2732306459" sldId="268"/>
            <ac:spMk id="6" creationId="{FB8816CB-A180-CC4D-B73F-113480183C70}"/>
          </ac:spMkLst>
        </pc:spChg>
        <pc:spChg chg="add del mod ord">
          <ac:chgData name="marcos aurelio gularte de castro" userId="67f50566e2aee3b4" providerId="LiveId" clId="{F5F5F9CB-B762-A249-892F-CFF6FF27794B}" dt="2020-11-01T03:02:52.159" v="199"/>
          <ac:spMkLst>
            <pc:docMk/>
            <pc:sldMk cId="2732306459" sldId="268"/>
            <ac:spMk id="7" creationId="{A76B2BC7-64F8-BF48-A009-993C10B2A420}"/>
          </ac:spMkLst>
        </pc:spChg>
        <pc:picChg chg="del mod">
          <ac:chgData name="marcos aurelio gularte de castro" userId="67f50566e2aee3b4" providerId="LiveId" clId="{F5F5F9CB-B762-A249-892F-CFF6FF27794B}" dt="2020-11-01T02:48:33.449" v="83" actId="478"/>
          <ac:picMkLst>
            <pc:docMk/>
            <pc:sldMk cId="2732306459" sldId="268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2:52.159" v="199"/>
          <ac:picMkLst>
            <pc:docMk/>
            <pc:sldMk cId="2732306459" sldId="268"/>
            <ac:picMk id="8" creationId="{B363B166-BC62-EE4C-9418-DD327CA069FD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3:45.934" v="202" actId="18131"/>
        <pc:sldMkLst>
          <pc:docMk/>
          <pc:sldMk cId="1443341708" sldId="269"/>
        </pc:sldMkLst>
        <pc:spChg chg="mod ord">
          <ac:chgData name="marcos aurelio gularte de castro" userId="67f50566e2aee3b4" providerId="LiveId" clId="{F5F5F9CB-B762-A249-892F-CFF6FF27794B}" dt="2020-11-01T02:49:17.629" v="97" actId="6264"/>
          <ac:spMkLst>
            <pc:docMk/>
            <pc:sldMk cId="1443341708" sldId="269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3:03:02.429" v="200" actId="403"/>
          <ac:spMkLst>
            <pc:docMk/>
            <pc:sldMk cId="1443341708" sldId="269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9:17.629" v="97" actId="6264"/>
          <ac:spMkLst>
            <pc:docMk/>
            <pc:sldMk cId="1443341708" sldId="269"/>
            <ac:spMk id="5" creationId="{EFF7EB5A-F0E3-E244-991D-C15F9F0D8378}"/>
          </ac:spMkLst>
        </pc:spChg>
        <pc:spChg chg="add del mod">
          <ac:chgData name="marcos aurelio gularte de castro" userId="67f50566e2aee3b4" providerId="LiveId" clId="{F5F5F9CB-B762-A249-892F-CFF6FF27794B}" dt="2020-11-01T02:49:17.629" v="97" actId="6264"/>
          <ac:spMkLst>
            <pc:docMk/>
            <pc:sldMk cId="1443341708" sldId="269"/>
            <ac:spMk id="6" creationId="{D19D6A9F-8C79-734C-84AD-1F19379E2527}"/>
          </ac:spMkLst>
        </pc:spChg>
        <pc:spChg chg="add del mod">
          <ac:chgData name="marcos aurelio gularte de castro" userId="67f50566e2aee3b4" providerId="LiveId" clId="{F5F5F9CB-B762-A249-892F-CFF6FF27794B}" dt="2020-11-01T02:49:17.629" v="97" actId="6264"/>
          <ac:spMkLst>
            <pc:docMk/>
            <pc:sldMk cId="1443341708" sldId="269"/>
            <ac:spMk id="7" creationId="{6EFCC5DE-27D0-7E4F-88F9-A6381307FA2E}"/>
          </ac:spMkLst>
        </pc:spChg>
        <pc:spChg chg="add del mod ord">
          <ac:chgData name="marcos aurelio gularte de castro" userId="67f50566e2aee3b4" providerId="LiveId" clId="{F5F5F9CB-B762-A249-892F-CFF6FF27794B}" dt="2020-11-01T03:03:37.693" v="201" actId="931"/>
          <ac:spMkLst>
            <pc:docMk/>
            <pc:sldMk cId="1443341708" sldId="269"/>
            <ac:spMk id="8" creationId="{994F9853-9F49-2D45-B57C-8C4AEA65284A}"/>
          </ac:spMkLst>
        </pc:spChg>
        <pc:picChg chg="del mod">
          <ac:chgData name="marcos aurelio gularte de castro" userId="67f50566e2aee3b4" providerId="LiveId" clId="{F5F5F9CB-B762-A249-892F-CFF6FF27794B}" dt="2020-11-01T02:49:05.759" v="93" actId="478"/>
          <ac:picMkLst>
            <pc:docMk/>
            <pc:sldMk cId="1443341708" sldId="269"/>
            <ac:picMk id="4" creationId="{00000000-0000-0000-0000-000000000000}"/>
          </ac:picMkLst>
        </pc:picChg>
        <pc:picChg chg="add mod modCrop">
          <ac:chgData name="marcos aurelio gularte de castro" userId="67f50566e2aee3b4" providerId="LiveId" clId="{F5F5F9CB-B762-A249-892F-CFF6FF27794B}" dt="2020-11-01T03:03:45.934" v="202" actId="18131"/>
          <ac:picMkLst>
            <pc:docMk/>
            <pc:sldMk cId="1443341708" sldId="269"/>
            <ac:picMk id="10" creationId="{8AD5F41F-E7C6-2145-B704-9704559E885E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4:06.618" v="208" actId="18131"/>
        <pc:sldMkLst>
          <pc:docMk/>
          <pc:sldMk cId="175826962" sldId="270"/>
        </pc:sldMkLst>
        <pc:spChg chg="del mod">
          <ac:chgData name="marcos aurelio gularte de castro" userId="67f50566e2aee3b4" providerId="LiveId" clId="{F5F5F9CB-B762-A249-892F-CFF6FF27794B}" dt="2020-11-01T02:49:24.804" v="99" actId="700"/>
          <ac:spMkLst>
            <pc:docMk/>
            <pc:sldMk cId="175826962" sldId="270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3:03:52.626" v="206" actId="20577"/>
          <ac:spMkLst>
            <pc:docMk/>
            <pc:sldMk cId="175826962" sldId="270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9:28.952" v="100" actId="700"/>
          <ac:spMkLst>
            <pc:docMk/>
            <pc:sldMk cId="175826962" sldId="270"/>
            <ac:spMk id="4" creationId="{559A4AF6-376D-A948-B77D-639A8F6218AA}"/>
          </ac:spMkLst>
        </pc:spChg>
        <pc:spChg chg="add del mod ord">
          <ac:chgData name="marcos aurelio gularte de castro" userId="67f50566e2aee3b4" providerId="LiveId" clId="{F5F5F9CB-B762-A249-892F-CFF6FF27794B}" dt="2020-11-01T02:49:32.907" v="101" actId="700"/>
          <ac:spMkLst>
            <pc:docMk/>
            <pc:sldMk cId="175826962" sldId="270"/>
            <ac:spMk id="6" creationId="{6FFBF365-DE21-F842-94A3-302532A43664}"/>
          </ac:spMkLst>
        </pc:spChg>
        <pc:spChg chg="add del mod ord">
          <ac:chgData name="marcos aurelio gularte de castro" userId="67f50566e2aee3b4" providerId="LiveId" clId="{F5F5F9CB-B762-A249-892F-CFF6FF27794B}" dt="2020-11-01T02:49:32.907" v="101" actId="700"/>
          <ac:spMkLst>
            <pc:docMk/>
            <pc:sldMk cId="175826962" sldId="270"/>
            <ac:spMk id="7" creationId="{2A76EF26-699C-484A-9D07-E02FE8932004}"/>
          </ac:spMkLst>
        </pc:spChg>
        <pc:spChg chg="add del mod ord">
          <ac:chgData name="marcos aurelio gularte de castro" userId="67f50566e2aee3b4" providerId="LiveId" clId="{F5F5F9CB-B762-A249-892F-CFF6FF27794B}" dt="2020-11-01T02:49:34.730" v="102" actId="6264"/>
          <ac:spMkLst>
            <pc:docMk/>
            <pc:sldMk cId="175826962" sldId="270"/>
            <ac:spMk id="8" creationId="{461955F8-C0E2-4142-889B-D9AEA5A9B72A}"/>
          </ac:spMkLst>
        </pc:spChg>
        <pc:spChg chg="add del mod">
          <ac:chgData name="marcos aurelio gularte de castro" userId="67f50566e2aee3b4" providerId="LiveId" clId="{F5F5F9CB-B762-A249-892F-CFF6FF27794B}" dt="2020-11-01T02:49:34.730" v="102" actId="6264"/>
          <ac:spMkLst>
            <pc:docMk/>
            <pc:sldMk cId="175826962" sldId="270"/>
            <ac:spMk id="9" creationId="{675D350C-611C-0A44-B10B-D7FB9CC305D4}"/>
          </ac:spMkLst>
        </pc:spChg>
        <pc:spChg chg="add del mod ord">
          <ac:chgData name="marcos aurelio gularte de castro" userId="67f50566e2aee3b4" providerId="LiveId" clId="{F5F5F9CB-B762-A249-892F-CFF6FF27794B}" dt="2020-11-01T03:04:01.343" v="207" actId="931"/>
          <ac:spMkLst>
            <pc:docMk/>
            <pc:sldMk cId="175826962" sldId="270"/>
            <ac:spMk id="10" creationId="{FAE5A678-45B5-D04F-9E18-0E6FF7997B4F}"/>
          </ac:spMkLst>
        </pc:spChg>
        <pc:picChg chg="del mod">
          <ac:chgData name="marcos aurelio gularte de castro" userId="67f50566e2aee3b4" providerId="LiveId" clId="{F5F5F9CB-B762-A249-892F-CFF6FF27794B}" dt="2020-11-01T02:49:22.047" v="98" actId="478"/>
          <ac:picMkLst>
            <pc:docMk/>
            <pc:sldMk cId="175826962" sldId="270"/>
            <ac:picMk id="5" creationId="{00000000-0000-0000-0000-000000000000}"/>
          </ac:picMkLst>
        </pc:picChg>
        <pc:picChg chg="add mod modCrop">
          <ac:chgData name="marcos aurelio gularte de castro" userId="67f50566e2aee3b4" providerId="LiveId" clId="{F5F5F9CB-B762-A249-892F-CFF6FF27794B}" dt="2020-11-01T03:04:06.618" v="208" actId="18131"/>
          <ac:picMkLst>
            <pc:docMk/>
            <pc:sldMk cId="175826962" sldId="270"/>
            <ac:picMk id="12" creationId="{023F8B87-277E-5E47-89C0-D18FF226B08C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4:19.188" v="209" actId="931"/>
        <pc:sldMkLst>
          <pc:docMk/>
          <pc:sldMk cId="3948829872" sldId="271"/>
        </pc:sldMkLst>
        <pc:spChg chg="del mod">
          <ac:chgData name="marcos aurelio gularte de castro" userId="67f50566e2aee3b4" providerId="LiveId" clId="{F5F5F9CB-B762-A249-892F-CFF6FF27794B}" dt="2020-11-01T02:49:43.518" v="104" actId="700"/>
          <ac:spMkLst>
            <pc:docMk/>
            <pc:sldMk cId="3948829872" sldId="271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9:47.138" v="106" actId="6264"/>
          <ac:spMkLst>
            <pc:docMk/>
            <pc:sldMk cId="3948829872" sldId="271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9:47.138" v="106" actId="6264"/>
          <ac:spMkLst>
            <pc:docMk/>
            <pc:sldMk cId="3948829872" sldId="271"/>
            <ac:spMk id="5" creationId="{73F4A5ED-9E22-A648-8A69-5E9DD5C81879}"/>
          </ac:spMkLst>
        </pc:spChg>
        <pc:spChg chg="add del mod">
          <ac:chgData name="marcos aurelio gularte de castro" userId="67f50566e2aee3b4" providerId="LiveId" clId="{F5F5F9CB-B762-A249-892F-CFF6FF27794B}" dt="2020-11-01T02:49:47.138" v="106" actId="6264"/>
          <ac:spMkLst>
            <pc:docMk/>
            <pc:sldMk cId="3948829872" sldId="271"/>
            <ac:spMk id="6" creationId="{F473823B-F72B-1040-A0B9-C43105B0F051}"/>
          </ac:spMkLst>
        </pc:spChg>
        <pc:spChg chg="add del mod ord">
          <ac:chgData name="marcos aurelio gularte de castro" userId="67f50566e2aee3b4" providerId="LiveId" clId="{F5F5F9CB-B762-A249-892F-CFF6FF27794B}" dt="2020-11-01T03:04:19.188" v="209" actId="931"/>
          <ac:spMkLst>
            <pc:docMk/>
            <pc:sldMk cId="3948829872" sldId="271"/>
            <ac:spMk id="7" creationId="{81FF7735-1DFC-4343-AE52-37B452463CA5}"/>
          </ac:spMkLst>
        </pc:spChg>
        <pc:picChg chg="del mod">
          <ac:chgData name="marcos aurelio gularte de castro" userId="67f50566e2aee3b4" providerId="LiveId" clId="{F5F5F9CB-B762-A249-892F-CFF6FF27794B}" dt="2020-11-01T02:49:40.758" v="103" actId="478"/>
          <ac:picMkLst>
            <pc:docMk/>
            <pc:sldMk cId="3948829872" sldId="271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4:19.188" v="209" actId="931"/>
          <ac:picMkLst>
            <pc:docMk/>
            <pc:sldMk cId="3948829872" sldId="271"/>
            <ac:picMk id="9" creationId="{8FB1707A-F784-1B40-BC7E-30014C39F24E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4:32.192" v="210" actId="931"/>
        <pc:sldMkLst>
          <pc:docMk/>
          <pc:sldMk cId="3217202116" sldId="272"/>
        </pc:sldMkLst>
        <pc:spChg chg="del mod">
          <ac:chgData name="marcos aurelio gularte de castro" userId="67f50566e2aee3b4" providerId="LiveId" clId="{F5F5F9CB-B762-A249-892F-CFF6FF27794B}" dt="2020-11-01T02:49:55.335" v="108" actId="700"/>
          <ac:spMkLst>
            <pc:docMk/>
            <pc:sldMk cId="3217202116" sldId="272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49:56.939" v="110" actId="6264"/>
          <ac:spMkLst>
            <pc:docMk/>
            <pc:sldMk cId="3217202116" sldId="272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49:56.939" v="110" actId="6264"/>
          <ac:spMkLst>
            <pc:docMk/>
            <pc:sldMk cId="3217202116" sldId="272"/>
            <ac:spMk id="5" creationId="{6916FA60-42A5-C44D-85B6-1EE521F97608}"/>
          </ac:spMkLst>
        </pc:spChg>
        <pc:spChg chg="add del mod">
          <ac:chgData name="marcos aurelio gularte de castro" userId="67f50566e2aee3b4" providerId="LiveId" clId="{F5F5F9CB-B762-A249-892F-CFF6FF27794B}" dt="2020-11-01T02:49:56.939" v="110" actId="6264"/>
          <ac:spMkLst>
            <pc:docMk/>
            <pc:sldMk cId="3217202116" sldId="272"/>
            <ac:spMk id="6" creationId="{0553D81F-9CFA-4B4A-8AF4-774AFC4194D8}"/>
          </ac:spMkLst>
        </pc:spChg>
        <pc:spChg chg="add del mod ord">
          <ac:chgData name="marcos aurelio gularte de castro" userId="67f50566e2aee3b4" providerId="LiveId" clId="{F5F5F9CB-B762-A249-892F-CFF6FF27794B}" dt="2020-11-01T03:04:32.192" v="210" actId="931"/>
          <ac:spMkLst>
            <pc:docMk/>
            <pc:sldMk cId="3217202116" sldId="272"/>
            <ac:spMk id="7" creationId="{61B98377-AE92-3241-A627-51F43FA7525E}"/>
          </ac:spMkLst>
        </pc:spChg>
        <pc:picChg chg="del mod">
          <ac:chgData name="marcos aurelio gularte de castro" userId="67f50566e2aee3b4" providerId="LiveId" clId="{F5F5F9CB-B762-A249-892F-CFF6FF27794B}" dt="2020-11-01T02:49:52.044" v="107" actId="478"/>
          <ac:picMkLst>
            <pc:docMk/>
            <pc:sldMk cId="3217202116" sldId="272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4:32.192" v="210" actId="931"/>
          <ac:picMkLst>
            <pc:docMk/>
            <pc:sldMk cId="3217202116" sldId="272"/>
            <ac:picMk id="9" creationId="{A0E7A7B0-4D63-5146-B745-FC5C5EAE2D2C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4:49.919" v="211"/>
        <pc:sldMkLst>
          <pc:docMk/>
          <pc:sldMk cId="4022552813" sldId="273"/>
        </pc:sldMkLst>
        <pc:spChg chg="mod ord">
          <ac:chgData name="marcos aurelio gularte de castro" userId="67f50566e2aee3b4" providerId="LiveId" clId="{F5F5F9CB-B762-A249-892F-CFF6FF27794B}" dt="2020-11-01T02:50:08.767" v="114" actId="6264"/>
          <ac:spMkLst>
            <pc:docMk/>
            <pc:sldMk cId="4022552813" sldId="273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50:08.891" v="115" actId="27636"/>
          <ac:spMkLst>
            <pc:docMk/>
            <pc:sldMk cId="4022552813" sldId="273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50:08.767" v="114" actId="6264"/>
          <ac:spMkLst>
            <pc:docMk/>
            <pc:sldMk cId="4022552813" sldId="273"/>
            <ac:spMk id="5" creationId="{D38AB52D-5D7D-8649-83DF-90B0D892A4F8}"/>
          </ac:spMkLst>
        </pc:spChg>
        <pc:spChg chg="add del mod">
          <ac:chgData name="marcos aurelio gularte de castro" userId="67f50566e2aee3b4" providerId="LiveId" clId="{F5F5F9CB-B762-A249-892F-CFF6FF27794B}" dt="2020-11-01T02:50:08.767" v="114" actId="6264"/>
          <ac:spMkLst>
            <pc:docMk/>
            <pc:sldMk cId="4022552813" sldId="273"/>
            <ac:spMk id="6" creationId="{23500193-1FC5-9544-BA4C-149161B47390}"/>
          </ac:spMkLst>
        </pc:spChg>
        <pc:spChg chg="add del mod">
          <ac:chgData name="marcos aurelio gularte de castro" userId="67f50566e2aee3b4" providerId="LiveId" clId="{F5F5F9CB-B762-A249-892F-CFF6FF27794B}" dt="2020-11-01T02:50:08.767" v="114" actId="6264"/>
          <ac:spMkLst>
            <pc:docMk/>
            <pc:sldMk cId="4022552813" sldId="273"/>
            <ac:spMk id="7" creationId="{4DB7E3B4-0D02-8148-BA5E-ED131B00E375}"/>
          </ac:spMkLst>
        </pc:spChg>
        <pc:spChg chg="add del mod ord">
          <ac:chgData name="marcos aurelio gularte de castro" userId="67f50566e2aee3b4" providerId="LiveId" clId="{F5F5F9CB-B762-A249-892F-CFF6FF27794B}" dt="2020-11-01T03:04:49.919" v="211"/>
          <ac:spMkLst>
            <pc:docMk/>
            <pc:sldMk cId="4022552813" sldId="273"/>
            <ac:spMk id="8" creationId="{1ACE5CB7-EC42-384E-BA17-5FBEE001E7FA}"/>
          </ac:spMkLst>
        </pc:spChg>
        <pc:picChg chg="del mod">
          <ac:chgData name="marcos aurelio gularte de castro" userId="67f50566e2aee3b4" providerId="LiveId" clId="{F5F5F9CB-B762-A249-892F-CFF6FF27794B}" dt="2020-11-01T02:50:01.885" v="111" actId="478"/>
          <ac:picMkLst>
            <pc:docMk/>
            <pc:sldMk cId="4022552813" sldId="273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4:49.919" v="211"/>
          <ac:picMkLst>
            <pc:docMk/>
            <pc:sldMk cId="4022552813" sldId="273"/>
            <ac:picMk id="9" creationId="{43E1BC14-26C8-BC44-ABAE-4CE5673C88D2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5:56.208" v="216" actId="167"/>
        <pc:sldMkLst>
          <pc:docMk/>
          <pc:sldMk cId="3860979178" sldId="274"/>
        </pc:sldMkLst>
        <pc:spChg chg="del mod">
          <ac:chgData name="marcos aurelio gularte de castro" userId="67f50566e2aee3b4" providerId="LiveId" clId="{F5F5F9CB-B762-A249-892F-CFF6FF27794B}" dt="2020-11-01T02:50:22.343" v="117" actId="700"/>
          <ac:spMkLst>
            <pc:docMk/>
            <pc:sldMk cId="3860979178" sldId="274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50:33.396" v="122" actId="242"/>
          <ac:spMkLst>
            <pc:docMk/>
            <pc:sldMk cId="3860979178" sldId="274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50:24.288" v="118" actId="6264"/>
          <ac:spMkLst>
            <pc:docMk/>
            <pc:sldMk cId="3860979178" sldId="274"/>
            <ac:spMk id="5" creationId="{52B7ACD3-755E-BD46-8452-B761D53E9593}"/>
          </ac:spMkLst>
        </pc:spChg>
        <pc:spChg chg="add del mod ord">
          <ac:chgData name="marcos aurelio gularte de castro" userId="67f50566e2aee3b4" providerId="LiveId" clId="{F5F5F9CB-B762-A249-892F-CFF6FF27794B}" dt="2020-11-01T02:50:24.288" v="118" actId="6264"/>
          <ac:spMkLst>
            <pc:docMk/>
            <pc:sldMk cId="3860979178" sldId="274"/>
            <ac:spMk id="6" creationId="{58DDC203-3CFC-C44D-949F-D19358E97EED}"/>
          </ac:spMkLst>
        </pc:spChg>
        <pc:spChg chg="add del mod">
          <ac:chgData name="marcos aurelio gularte de castro" userId="67f50566e2aee3b4" providerId="LiveId" clId="{F5F5F9CB-B762-A249-892F-CFF6FF27794B}" dt="2020-11-01T02:50:24.288" v="118" actId="6264"/>
          <ac:spMkLst>
            <pc:docMk/>
            <pc:sldMk cId="3860979178" sldId="274"/>
            <ac:spMk id="7" creationId="{3E7CE006-FE92-1D4F-9D48-66DD3E741025}"/>
          </ac:spMkLst>
        </pc:spChg>
        <pc:spChg chg="add del mod ord">
          <ac:chgData name="marcos aurelio gularte de castro" userId="67f50566e2aee3b4" providerId="LiveId" clId="{F5F5F9CB-B762-A249-892F-CFF6FF27794B}" dt="2020-11-01T03:05:20.443" v="212"/>
          <ac:spMkLst>
            <pc:docMk/>
            <pc:sldMk cId="3860979178" sldId="274"/>
            <ac:spMk id="8" creationId="{D40DAC78-93D2-5C43-99E7-236C82DDB19D}"/>
          </ac:spMkLst>
        </pc:spChg>
        <pc:spChg chg="add del mod ord">
          <ac:chgData name="marcos aurelio gularte de castro" userId="67f50566e2aee3b4" providerId="LiveId" clId="{F5F5F9CB-B762-A249-892F-CFF6FF27794B}" dt="2020-11-01T03:05:37.621" v="213"/>
          <ac:spMkLst>
            <pc:docMk/>
            <pc:sldMk cId="3860979178" sldId="274"/>
            <ac:spMk id="9" creationId="{2D7F82AA-9A7D-E448-A914-EC3AD5312076}"/>
          </ac:spMkLst>
        </pc:spChg>
        <pc:spChg chg="add del mod">
          <ac:chgData name="marcos aurelio gularte de castro" userId="67f50566e2aee3b4" providerId="LiveId" clId="{F5F5F9CB-B762-A249-892F-CFF6FF27794B}" dt="2020-11-01T03:05:50.860" v="215"/>
          <ac:spMkLst>
            <pc:docMk/>
            <pc:sldMk cId="3860979178" sldId="274"/>
            <ac:spMk id="13" creationId="{8A5C9653-80F9-0C4A-A023-884546C7827A}"/>
          </ac:spMkLst>
        </pc:spChg>
        <pc:picChg chg="del mod">
          <ac:chgData name="marcos aurelio gularte de castro" userId="67f50566e2aee3b4" providerId="LiveId" clId="{F5F5F9CB-B762-A249-892F-CFF6FF27794B}" dt="2020-11-01T02:50:15.427" v="116" actId="478"/>
          <ac:picMkLst>
            <pc:docMk/>
            <pc:sldMk cId="3860979178" sldId="274"/>
            <ac:picMk id="4" creationId="{00000000-0000-0000-0000-000000000000}"/>
          </ac:picMkLst>
        </pc:picChg>
        <pc:picChg chg="add del mod">
          <ac:chgData name="marcos aurelio gularte de castro" userId="67f50566e2aee3b4" providerId="LiveId" clId="{F5F5F9CB-B762-A249-892F-CFF6FF27794B}" dt="2020-11-01T03:05:47.995" v="214" actId="478"/>
          <ac:picMkLst>
            <pc:docMk/>
            <pc:sldMk cId="3860979178" sldId="274"/>
            <ac:picMk id="10" creationId="{2A3A4D96-EA96-9A44-AFED-94F96AFF0333}"/>
          </ac:picMkLst>
        </pc:picChg>
        <pc:picChg chg="add mod">
          <ac:chgData name="marcos aurelio gularte de castro" userId="67f50566e2aee3b4" providerId="LiveId" clId="{F5F5F9CB-B762-A249-892F-CFF6FF27794B}" dt="2020-11-01T03:05:37.621" v="213"/>
          <ac:picMkLst>
            <pc:docMk/>
            <pc:sldMk cId="3860979178" sldId="274"/>
            <ac:picMk id="11" creationId="{8792855E-2529-B943-AA51-1188D0F83DB4}"/>
          </ac:picMkLst>
        </pc:picChg>
        <pc:picChg chg="add mod">
          <ac:chgData name="marcos aurelio gularte de castro" userId="67f50566e2aee3b4" providerId="LiveId" clId="{F5F5F9CB-B762-A249-892F-CFF6FF27794B}" dt="2020-11-01T03:05:56.208" v="216" actId="167"/>
          <ac:picMkLst>
            <pc:docMk/>
            <pc:sldMk cId="3860979178" sldId="274"/>
            <ac:picMk id="14" creationId="{1CD76B5B-1D0F-7141-9800-7DA260FE3ACF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6:11.646" v="217"/>
        <pc:sldMkLst>
          <pc:docMk/>
          <pc:sldMk cId="704606385" sldId="275"/>
        </pc:sldMkLst>
        <pc:spChg chg="mod ord">
          <ac:chgData name="marcos aurelio gularte de castro" userId="67f50566e2aee3b4" providerId="LiveId" clId="{F5F5F9CB-B762-A249-892F-CFF6FF27794B}" dt="2020-11-01T02:50:46.238" v="126" actId="6264"/>
          <ac:spMkLst>
            <pc:docMk/>
            <pc:sldMk cId="704606385" sldId="275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50:46.361" v="127" actId="27636"/>
          <ac:spMkLst>
            <pc:docMk/>
            <pc:sldMk cId="704606385" sldId="275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50:46.238" v="126" actId="6264"/>
          <ac:spMkLst>
            <pc:docMk/>
            <pc:sldMk cId="704606385" sldId="275"/>
            <ac:spMk id="5" creationId="{9EB46898-FCFE-3144-90B5-A94466198003}"/>
          </ac:spMkLst>
        </pc:spChg>
        <pc:spChg chg="add del mod">
          <ac:chgData name="marcos aurelio gularte de castro" userId="67f50566e2aee3b4" providerId="LiveId" clId="{F5F5F9CB-B762-A249-892F-CFF6FF27794B}" dt="2020-11-01T02:50:46.238" v="126" actId="6264"/>
          <ac:spMkLst>
            <pc:docMk/>
            <pc:sldMk cId="704606385" sldId="275"/>
            <ac:spMk id="6" creationId="{BF5B3957-06BC-8F43-AA30-376DA7A11AAE}"/>
          </ac:spMkLst>
        </pc:spChg>
        <pc:spChg chg="add del mod">
          <ac:chgData name="marcos aurelio gularte de castro" userId="67f50566e2aee3b4" providerId="LiveId" clId="{F5F5F9CB-B762-A249-892F-CFF6FF27794B}" dt="2020-11-01T02:50:46.238" v="126" actId="6264"/>
          <ac:spMkLst>
            <pc:docMk/>
            <pc:sldMk cId="704606385" sldId="275"/>
            <ac:spMk id="7" creationId="{FAB026C8-D88A-1E41-9D02-D3B3B3192F29}"/>
          </ac:spMkLst>
        </pc:spChg>
        <pc:spChg chg="add del mod ord">
          <ac:chgData name="marcos aurelio gularte de castro" userId="67f50566e2aee3b4" providerId="LiveId" clId="{F5F5F9CB-B762-A249-892F-CFF6FF27794B}" dt="2020-11-01T03:06:11.646" v="217"/>
          <ac:spMkLst>
            <pc:docMk/>
            <pc:sldMk cId="704606385" sldId="275"/>
            <ac:spMk id="8" creationId="{771D3715-120C-4843-89A6-C7822B96F63F}"/>
          </ac:spMkLst>
        </pc:spChg>
        <pc:picChg chg="del mod">
          <ac:chgData name="marcos aurelio gularte de castro" userId="67f50566e2aee3b4" providerId="LiveId" clId="{F5F5F9CB-B762-A249-892F-CFF6FF27794B}" dt="2020-11-01T02:50:40.669" v="123" actId="478"/>
          <ac:picMkLst>
            <pc:docMk/>
            <pc:sldMk cId="704606385" sldId="275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6:11.646" v="217"/>
          <ac:picMkLst>
            <pc:docMk/>
            <pc:sldMk cId="704606385" sldId="275"/>
            <ac:picMk id="9" creationId="{DAC4DCB9-F62D-4D43-ADF9-00268828F590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6:32.565" v="218"/>
        <pc:sldMkLst>
          <pc:docMk/>
          <pc:sldMk cId="3866721462" sldId="277"/>
        </pc:sldMkLst>
        <pc:spChg chg="del mod">
          <ac:chgData name="marcos aurelio gularte de castro" userId="67f50566e2aee3b4" providerId="LiveId" clId="{F5F5F9CB-B762-A249-892F-CFF6FF27794B}" dt="2020-11-01T02:50:55.021" v="129" actId="700"/>
          <ac:spMkLst>
            <pc:docMk/>
            <pc:sldMk cId="3866721462" sldId="277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51:00.488" v="133" actId="27636"/>
          <ac:spMkLst>
            <pc:docMk/>
            <pc:sldMk cId="3866721462" sldId="277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51:00.375" v="132" actId="6264"/>
          <ac:spMkLst>
            <pc:docMk/>
            <pc:sldMk cId="3866721462" sldId="277"/>
            <ac:spMk id="5" creationId="{43A32C26-B7D2-A141-86CC-FDA0B5246A02}"/>
          </ac:spMkLst>
        </pc:spChg>
        <pc:spChg chg="add del mod">
          <ac:chgData name="marcos aurelio gularte de castro" userId="67f50566e2aee3b4" providerId="LiveId" clId="{F5F5F9CB-B762-A249-892F-CFF6FF27794B}" dt="2020-11-01T02:51:00.375" v="132" actId="6264"/>
          <ac:spMkLst>
            <pc:docMk/>
            <pc:sldMk cId="3866721462" sldId="277"/>
            <ac:spMk id="6" creationId="{77899DBF-6C8B-254E-B1C0-6188034825C7}"/>
          </ac:spMkLst>
        </pc:spChg>
        <pc:spChg chg="add del mod ord">
          <ac:chgData name="marcos aurelio gularte de castro" userId="67f50566e2aee3b4" providerId="LiveId" clId="{F5F5F9CB-B762-A249-892F-CFF6FF27794B}" dt="2020-11-01T03:06:32.565" v="218"/>
          <ac:spMkLst>
            <pc:docMk/>
            <pc:sldMk cId="3866721462" sldId="277"/>
            <ac:spMk id="7" creationId="{D1489B80-A1F4-2149-A8B9-56C197A4905C}"/>
          </ac:spMkLst>
        </pc:spChg>
        <pc:picChg chg="del mod">
          <ac:chgData name="marcos aurelio gularte de castro" userId="67f50566e2aee3b4" providerId="LiveId" clId="{F5F5F9CB-B762-A249-892F-CFF6FF27794B}" dt="2020-11-01T02:50:50.937" v="128" actId="478"/>
          <ac:picMkLst>
            <pc:docMk/>
            <pc:sldMk cId="3866721462" sldId="277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6:32.565" v="218"/>
          <ac:picMkLst>
            <pc:docMk/>
            <pc:sldMk cId="3866721462" sldId="277"/>
            <ac:picMk id="8" creationId="{3DAD5909-701E-464D-B025-8F24937F9FB3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7:08.744" v="221" actId="18131"/>
        <pc:sldMkLst>
          <pc:docMk/>
          <pc:sldMk cId="567402536" sldId="278"/>
        </pc:sldMkLst>
        <pc:spChg chg="del mod">
          <ac:chgData name="marcos aurelio gularte de castro" userId="67f50566e2aee3b4" providerId="LiveId" clId="{F5F5F9CB-B762-A249-892F-CFF6FF27794B}" dt="2020-11-01T02:51:09.659" v="135" actId="700"/>
          <ac:spMkLst>
            <pc:docMk/>
            <pc:sldMk cId="567402536" sldId="278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51:28.176" v="144" actId="403"/>
          <ac:spMkLst>
            <pc:docMk/>
            <pc:sldMk cId="567402536" sldId="278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51:12.806" v="136" actId="6264"/>
          <ac:spMkLst>
            <pc:docMk/>
            <pc:sldMk cId="567402536" sldId="278"/>
            <ac:spMk id="5" creationId="{DC5A9C79-C547-4541-9616-72C20550CC3D}"/>
          </ac:spMkLst>
        </pc:spChg>
        <pc:spChg chg="add del mod ord">
          <ac:chgData name="marcos aurelio gularte de castro" userId="67f50566e2aee3b4" providerId="LiveId" clId="{F5F5F9CB-B762-A249-892F-CFF6FF27794B}" dt="2020-11-01T02:51:12.806" v="136" actId="6264"/>
          <ac:spMkLst>
            <pc:docMk/>
            <pc:sldMk cId="567402536" sldId="278"/>
            <ac:spMk id="6" creationId="{B6E53469-7FD5-7C4E-8626-E8E057DD4FA0}"/>
          </ac:spMkLst>
        </pc:spChg>
        <pc:spChg chg="add del mod">
          <ac:chgData name="marcos aurelio gularte de castro" userId="67f50566e2aee3b4" providerId="LiveId" clId="{F5F5F9CB-B762-A249-892F-CFF6FF27794B}" dt="2020-11-01T02:51:12.806" v="136" actId="6264"/>
          <ac:spMkLst>
            <pc:docMk/>
            <pc:sldMk cId="567402536" sldId="278"/>
            <ac:spMk id="7" creationId="{CD455BBC-002E-AA45-BA86-AB64971EFA22}"/>
          </ac:spMkLst>
        </pc:spChg>
        <pc:spChg chg="add del mod ord">
          <ac:chgData name="marcos aurelio gularte de castro" userId="67f50566e2aee3b4" providerId="LiveId" clId="{F5F5F9CB-B762-A249-892F-CFF6FF27794B}" dt="2020-11-01T03:06:53.416" v="219"/>
          <ac:spMkLst>
            <pc:docMk/>
            <pc:sldMk cId="567402536" sldId="278"/>
            <ac:spMk id="8" creationId="{BD6FF98C-4494-B447-8D5A-34F954F77479}"/>
          </ac:spMkLst>
        </pc:spChg>
        <pc:spChg chg="add del mod ord">
          <ac:chgData name="marcos aurelio gularte de castro" userId="67f50566e2aee3b4" providerId="LiveId" clId="{F5F5F9CB-B762-A249-892F-CFF6FF27794B}" dt="2020-11-01T03:07:00.307" v="220"/>
          <ac:spMkLst>
            <pc:docMk/>
            <pc:sldMk cId="567402536" sldId="278"/>
            <ac:spMk id="9" creationId="{C9F7E356-86E4-1941-AA9A-A7C8379AE698}"/>
          </ac:spMkLst>
        </pc:spChg>
        <pc:spChg chg="add del mod">
          <ac:chgData name="marcos aurelio gularte de castro" userId="67f50566e2aee3b4" providerId="LiveId" clId="{F5F5F9CB-B762-A249-892F-CFF6FF27794B}" dt="2020-11-01T02:51:44.358" v="147"/>
          <ac:spMkLst>
            <pc:docMk/>
            <pc:sldMk cId="567402536" sldId="278"/>
            <ac:spMk id="10" creationId="{1B001811-D32C-1E4D-BE71-3DA498C42302}"/>
          </ac:spMkLst>
        </pc:spChg>
        <pc:picChg chg="del mod">
          <ac:chgData name="marcos aurelio gularte de castro" userId="67f50566e2aee3b4" providerId="LiveId" clId="{F5F5F9CB-B762-A249-892F-CFF6FF27794B}" dt="2020-11-01T02:51:05.722" v="134" actId="478"/>
          <ac:picMkLst>
            <pc:docMk/>
            <pc:sldMk cId="567402536" sldId="278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6:53.416" v="219"/>
          <ac:picMkLst>
            <pc:docMk/>
            <pc:sldMk cId="567402536" sldId="278"/>
            <ac:picMk id="11" creationId="{7FBCB686-B35A-FE46-AD93-0123BF1687D2}"/>
          </ac:picMkLst>
        </pc:picChg>
        <pc:picChg chg="add mod modCrop">
          <ac:chgData name="marcos aurelio gularte de castro" userId="67f50566e2aee3b4" providerId="LiveId" clId="{F5F5F9CB-B762-A249-892F-CFF6FF27794B}" dt="2020-11-01T03:07:08.744" v="221" actId="18131"/>
          <ac:picMkLst>
            <pc:docMk/>
            <pc:sldMk cId="567402536" sldId="278"/>
            <ac:picMk id="12" creationId="{FC165239-231F-D74E-AFC5-513B6E6F8A23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8:49.500" v="225" actId="18331"/>
        <pc:sldMkLst>
          <pc:docMk/>
          <pc:sldMk cId="1647022168" sldId="279"/>
        </pc:sldMkLst>
        <pc:spChg chg="del mod">
          <ac:chgData name="marcos aurelio gularte de castro" userId="67f50566e2aee3b4" providerId="LiveId" clId="{F5F5F9CB-B762-A249-892F-CFF6FF27794B}" dt="2020-11-01T02:51:45.482" v="148" actId="700"/>
          <ac:spMkLst>
            <pc:docMk/>
            <pc:sldMk cId="1647022168" sldId="279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51:47.196" v="150" actId="6264"/>
          <ac:spMkLst>
            <pc:docMk/>
            <pc:sldMk cId="1647022168" sldId="279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51:47.196" v="150" actId="6264"/>
          <ac:spMkLst>
            <pc:docMk/>
            <pc:sldMk cId="1647022168" sldId="279"/>
            <ac:spMk id="5" creationId="{E2034A36-8B94-4645-98CF-63F98CDB5E4B}"/>
          </ac:spMkLst>
        </pc:spChg>
        <pc:spChg chg="add del mod">
          <ac:chgData name="marcos aurelio gularte de castro" userId="67f50566e2aee3b4" providerId="LiveId" clId="{F5F5F9CB-B762-A249-892F-CFF6FF27794B}" dt="2020-11-01T02:51:47.196" v="150" actId="6264"/>
          <ac:spMkLst>
            <pc:docMk/>
            <pc:sldMk cId="1647022168" sldId="279"/>
            <ac:spMk id="6" creationId="{4E0ED9A7-E899-484B-B0D3-BFF1AD36491D}"/>
          </ac:spMkLst>
        </pc:spChg>
        <pc:spChg chg="add del mod ord">
          <ac:chgData name="marcos aurelio gularte de castro" userId="67f50566e2aee3b4" providerId="LiveId" clId="{F5F5F9CB-B762-A249-892F-CFF6FF27794B}" dt="2020-11-01T03:07:43.570" v="222" actId="931"/>
          <ac:spMkLst>
            <pc:docMk/>
            <pc:sldMk cId="1647022168" sldId="279"/>
            <ac:spMk id="7" creationId="{3F4B5D0D-5E3C-FC40-B900-785DBB95AF1A}"/>
          </ac:spMkLst>
        </pc:spChg>
        <pc:picChg chg="del mod">
          <ac:chgData name="marcos aurelio gularte de castro" userId="67f50566e2aee3b4" providerId="LiveId" clId="{F5F5F9CB-B762-A249-892F-CFF6FF27794B}" dt="2020-11-01T02:51:41.625" v="145" actId="478"/>
          <ac:picMkLst>
            <pc:docMk/>
            <pc:sldMk cId="1647022168" sldId="279"/>
            <ac:picMk id="4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3:08:49.500" v="225" actId="18331"/>
          <ac:picMkLst>
            <pc:docMk/>
            <pc:sldMk cId="1647022168" sldId="279"/>
            <ac:picMk id="9" creationId="{AF29AD75-8A54-634F-8860-EE29F8199DD1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3:08:27.603" v="224" actId="18131"/>
        <pc:sldMkLst>
          <pc:docMk/>
          <pc:sldMk cId="1043581978" sldId="280"/>
        </pc:sldMkLst>
        <pc:spChg chg="del mod">
          <ac:chgData name="marcos aurelio gularte de castro" userId="67f50566e2aee3b4" providerId="LiveId" clId="{F5F5F9CB-B762-A249-892F-CFF6FF27794B}" dt="2020-11-01T02:51:55.222" v="152" actId="700"/>
          <ac:spMkLst>
            <pc:docMk/>
            <pc:sldMk cId="1043581978" sldId="280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52:06.019" v="156" actId="700"/>
          <ac:spMkLst>
            <pc:docMk/>
            <pc:sldMk cId="1043581978" sldId="280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51:57.474" v="154" actId="6264"/>
          <ac:spMkLst>
            <pc:docMk/>
            <pc:sldMk cId="1043581978" sldId="280"/>
            <ac:spMk id="5" creationId="{F6708BBC-0E75-C040-B46F-CAEF212A4623}"/>
          </ac:spMkLst>
        </pc:spChg>
        <pc:spChg chg="add del mod ord">
          <ac:chgData name="marcos aurelio gularte de castro" userId="67f50566e2aee3b4" providerId="LiveId" clId="{F5F5F9CB-B762-A249-892F-CFF6FF27794B}" dt="2020-11-01T02:51:57.474" v="154" actId="6264"/>
          <ac:spMkLst>
            <pc:docMk/>
            <pc:sldMk cId="1043581978" sldId="280"/>
            <ac:spMk id="6" creationId="{D96ADB2E-C129-9842-8A14-39BCC5AFF7E3}"/>
          </ac:spMkLst>
        </pc:spChg>
        <pc:spChg chg="add del mod">
          <ac:chgData name="marcos aurelio gularte de castro" userId="67f50566e2aee3b4" providerId="LiveId" clId="{F5F5F9CB-B762-A249-892F-CFF6FF27794B}" dt="2020-11-01T02:51:57.474" v="154" actId="6264"/>
          <ac:spMkLst>
            <pc:docMk/>
            <pc:sldMk cId="1043581978" sldId="280"/>
            <ac:spMk id="7" creationId="{2171529A-7D19-5842-8CED-F36522405563}"/>
          </ac:spMkLst>
        </pc:spChg>
        <pc:spChg chg="add del mod ord">
          <ac:chgData name="marcos aurelio gularte de castro" userId="67f50566e2aee3b4" providerId="LiveId" clId="{F5F5F9CB-B762-A249-892F-CFF6FF27794B}" dt="2020-11-01T02:52:06.019" v="156" actId="700"/>
          <ac:spMkLst>
            <pc:docMk/>
            <pc:sldMk cId="1043581978" sldId="280"/>
            <ac:spMk id="8" creationId="{D83ABF70-85F4-1E44-A1CE-4AC6FBAD05B8}"/>
          </ac:spMkLst>
        </pc:spChg>
        <pc:spChg chg="add del mod ord">
          <ac:chgData name="marcos aurelio gularte de castro" userId="67f50566e2aee3b4" providerId="LiveId" clId="{F5F5F9CB-B762-A249-892F-CFF6FF27794B}" dt="2020-11-01T02:52:06.019" v="156" actId="700"/>
          <ac:spMkLst>
            <pc:docMk/>
            <pc:sldMk cId="1043581978" sldId="280"/>
            <ac:spMk id="9" creationId="{67B72B84-CD9B-8742-A143-18BAF4BF0944}"/>
          </ac:spMkLst>
        </pc:spChg>
        <pc:spChg chg="add del mod ord">
          <ac:chgData name="marcos aurelio gularte de castro" userId="67f50566e2aee3b4" providerId="LiveId" clId="{F5F5F9CB-B762-A249-892F-CFF6FF27794B}" dt="2020-11-01T03:08:19.323" v="223" actId="931"/>
          <ac:spMkLst>
            <pc:docMk/>
            <pc:sldMk cId="1043581978" sldId="280"/>
            <ac:spMk id="10" creationId="{CF959B3B-23ED-FC41-88C3-90B42CB387BA}"/>
          </ac:spMkLst>
        </pc:spChg>
        <pc:picChg chg="del mod">
          <ac:chgData name="marcos aurelio gularte de castro" userId="67f50566e2aee3b4" providerId="LiveId" clId="{F5F5F9CB-B762-A249-892F-CFF6FF27794B}" dt="2020-11-01T02:51:51.088" v="151" actId="478"/>
          <ac:picMkLst>
            <pc:docMk/>
            <pc:sldMk cId="1043581978" sldId="280"/>
            <ac:picMk id="4" creationId="{00000000-0000-0000-0000-000000000000}"/>
          </ac:picMkLst>
        </pc:picChg>
        <pc:picChg chg="add mod modCrop">
          <ac:chgData name="marcos aurelio gularte de castro" userId="67f50566e2aee3b4" providerId="LiveId" clId="{F5F5F9CB-B762-A249-892F-CFF6FF27794B}" dt="2020-11-01T03:08:27.603" v="224" actId="18131"/>
          <ac:picMkLst>
            <pc:docMk/>
            <pc:sldMk cId="1043581978" sldId="280"/>
            <ac:picMk id="12" creationId="{56B24B07-03DE-4947-86A0-4EA4403DF410}"/>
          </ac:picMkLst>
        </pc:picChg>
      </pc:sldChg>
      <pc:sldChg chg="delSp modSp mod modTransition modClrScheme chgLayout modNotes">
        <pc:chgData name="marcos aurelio gularte de castro" userId="67f50566e2aee3b4" providerId="LiveId" clId="{F5F5F9CB-B762-A249-892F-CFF6FF27794B}" dt="2020-11-01T02:53:42.398" v="171"/>
        <pc:sldMkLst>
          <pc:docMk/>
          <pc:sldMk cId="1656965332" sldId="282"/>
        </pc:sldMkLst>
        <pc:spChg chg="del mod">
          <ac:chgData name="marcos aurelio gularte de castro" userId="67f50566e2aee3b4" providerId="LiveId" clId="{F5F5F9CB-B762-A249-892F-CFF6FF27794B}" dt="2020-11-01T02:43:36.134" v="7" actId="478"/>
          <ac:spMkLst>
            <pc:docMk/>
            <pc:sldMk cId="1656965332" sldId="282"/>
            <ac:spMk id="2" creationId="{00000000-0000-0000-0000-000000000000}"/>
          </ac:spMkLst>
        </pc:spChg>
        <pc:spChg chg="del mod">
          <ac:chgData name="marcos aurelio gularte de castro" userId="67f50566e2aee3b4" providerId="LiveId" clId="{F5F5F9CB-B762-A249-892F-CFF6FF27794B}" dt="2020-11-01T02:43:36.134" v="7" actId="478"/>
          <ac:spMkLst>
            <pc:docMk/>
            <pc:sldMk cId="1656965332" sldId="282"/>
            <ac:spMk id="3" creationId="{00000000-0000-0000-0000-000000000000}"/>
          </ac:spMkLst>
        </pc:spChg>
        <pc:spChg chg="del mod">
          <ac:chgData name="marcos aurelio gularte de castro" userId="67f50566e2aee3b4" providerId="LiveId" clId="{F5F5F9CB-B762-A249-892F-CFF6FF27794B}" dt="2020-11-01T02:43:36.134" v="7" actId="478"/>
          <ac:spMkLst>
            <pc:docMk/>
            <pc:sldMk cId="1656965332" sldId="282"/>
            <ac:spMk id="5" creationId="{00000000-0000-0000-0000-000000000000}"/>
          </ac:spMkLst>
        </pc:spChg>
        <pc:picChg chg="del mod">
          <ac:chgData name="marcos aurelio gularte de castro" userId="67f50566e2aee3b4" providerId="LiveId" clId="{F5F5F9CB-B762-A249-892F-CFF6FF27794B}" dt="2020-11-01T02:43:36.134" v="7" actId="478"/>
          <ac:picMkLst>
            <pc:docMk/>
            <pc:sldMk cId="1656965332" sldId="282"/>
            <ac:picMk id="4" creationId="{00000000-0000-0000-0000-000000000000}"/>
          </ac:picMkLst>
        </pc:picChg>
        <pc:picChg chg="del mod">
          <ac:chgData name="marcos aurelio gularte de castro" userId="67f50566e2aee3b4" providerId="LiveId" clId="{F5F5F9CB-B762-A249-892F-CFF6FF27794B}" dt="2020-11-01T02:43:36.134" v="7" actId="478"/>
          <ac:picMkLst>
            <pc:docMk/>
            <pc:sldMk cId="1656965332" sldId="282"/>
            <ac:picMk id="6" creationId="{00000000-0000-0000-0000-000000000000}"/>
          </ac:picMkLst>
        </pc:picChg>
      </pc:sldChg>
      <pc:sldChg chg="addSp delSp modSp mod modTransition modClrScheme chgLayout modNotes">
        <pc:chgData name="marcos aurelio gularte de castro" userId="67f50566e2aee3b4" providerId="LiveId" clId="{F5F5F9CB-B762-A249-892F-CFF6FF27794B}" dt="2020-11-01T02:53:42.398" v="171"/>
        <pc:sldMkLst>
          <pc:docMk/>
          <pc:sldMk cId="1017212007" sldId="283"/>
        </pc:sldMkLst>
        <pc:spChg chg="del mod">
          <ac:chgData name="marcos aurelio gularte de castro" userId="67f50566e2aee3b4" providerId="LiveId" clId="{F5F5F9CB-B762-A249-892F-CFF6FF27794B}" dt="2020-11-01T02:52:13.732" v="157" actId="478"/>
          <ac:spMkLst>
            <pc:docMk/>
            <pc:sldMk cId="1017212007" sldId="283"/>
            <ac:spMk id="2" creationId="{00000000-0000-0000-0000-000000000000}"/>
          </ac:spMkLst>
        </pc:spChg>
        <pc:spChg chg="mod ord">
          <ac:chgData name="marcos aurelio gularte de castro" userId="67f50566e2aee3b4" providerId="LiveId" clId="{F5F5F9CB-B762-A249-892F-CFF6FF27794B}" dt="2020-11-01T02:52:38.911" v="168" actId="6264"/>
          <ac:spMkLst>
            <pc:docMk/>
            <pc:sldMk cId="1017212007" sldId="283"/>
            <ac:spMk id="3" creationId="{00000000-0000-0000-0000-000000000000}"/>
          </ac:spMkLst>
        </pc:spChg>
        <pc:spChg chg="add del mod ord">
          <ac:chgData name="marcos aurelio gularte de castro" userId="67f50566e2aee3b4" providerId="LiveId" clId="{F5F5F9CB-B762-A249-892F-CFF6FF27794B}" dt="2020-11-01T02:52:25.362" v="162" actId="700"/>
          <ac:spMkLst>
            <pc:docMk/>
            <pc:sldMk cId="1017212007" sldId="283"/>
            <ac:spMk id="6" creationId="{A9BF4A79-1775-1440-92DB-3F25DE9B070C}"/>
          </ac:spMkLst>
        </pc:spChg>
        <pc:spChg chg="add mod ord">
          <ac:chgData name="marcos aurelio gularte de castro" userId="67f50566e2aee3b4" providerId="LiveId" clId="{F5F5F9CB-B762-A249-892F-CFF6FF27794B}" dt="2020-11-01T02:52:38.911" v="168" actId="6264"/>
          <ac:spMkLst>
            <pc:docMk/>
            <pc:sldMk cId="1017212007" sldId="283"/>
            <ac:spMk id="7" creationId="{718A895B-D94B-1B4A-9E62-302ABA8D2809}"/>
          </ac:spMkLst>
        </pc:spChg>
        <pc:spChg chg="add del mod ord">
          <ac:chgData name="marcos aurelio gularte de castro" userId="67f50566e2aee3b4" providerId="LiveId" clId="{F5F5F9CB-B762-A249-892F-CFF6FF27794B}" dt="2020-11-01T02:52:38.911" v="168" actId="6264"/>
          <ac:spMkLst>
            <pc:docMk/>
            <pc:sldMk cId="1017212007" sldId="283"/>
            <ac:spMk id="8" creationId="{B3BED59D-85B1-2445-8274-25D69B9409C0}"/>
          </ac:spMkLst>
        </pc:spChg>
        <pc:spChg chg="add del mod">
          <ac:chgData name="marcos aurelio gularte de castro" userId="67f50566e2aee3b4" providerId="LiveId" clId="{F5F5F9CB-B762-A249-892F-CFF6FF27794B}" dt="2020-11-01T02:52:38.911" v="168" actId="6264"/>
          <ac:spMkLst>
            <pc:docMk/>
            <pc:sldMk cId="1017212007" sldId="283"/>
            <ac:spMk id="9" creationId="{1D9D0266-E233-8149-A6EE-6A1F0B7B763A}"/>
          </ac:spMkLst>
        </pc:spChg>
        <pc:spChg chg="add del mod">
          <ac:chgData name="marcos aurelio gularte de castro" userId="67f50566e2aee3b4" providerId="LiveId" clId="{F5F5F9CB-B762-A249-892F-CFF6FF27794B}" dt="2020-11-01T02:52:38.911" v="168" actId="6264"/>
          <ac:spMkLst>
            <pc:docMk/>
            <pc:sldMk cId="1017212007" sldId="283"/>
            <ac:spMk id="10" creationId="{6CECDCB0-63F1-7344-98E6-79CED79D4777}"/>
          </ac:spMkLst>
        </pc:spChg>
        <pc:spChg chg="add del mod ord">
          <ac:chgData name="marcos aurelio gularte de castro" userId="67f50566e2aee3b4" providerId="LiveId" clId="{F5F5F9CB-B762-A249-892F-CFF6FF27794B}" dt="2020-11-01T02:53:21.347" v="169" actId="931"/>
          <ac:spMkLst>
            <pc:docMk/>
            <pc:sldMk cId="1017212007" sldId="283"/>
            <ac:spMk id="11" creationId="{1C69B554-3209-4F40-9C33-526DA8E7335B}"/>
          </ac:spMkLst>
        </pc:spChg>
        <pc:picChg chg="del mod">
          <ac:chgData name="marcos aurelio gularte de castro" userId="67f50566e2aee3b4" providerId="LiveId" clId="{F5F5F9CB-B762-A249-892F-CFF6FF27794B}" dt="2020-11-01T02:52:18.502" v="160" actId="478"/>
          <ac:picMkLst>
            <pc:docMk/>
            <pc:sldMk cId="1017212007" sldId="283"/>
            <ac:picMk id="5" creationId="{00000000-0000-0000-0000-000000000000}"/>
          </ac:picMkLst>
        </pc:picChg>
        <pc:picChg chg="add mod">
          <ac:chgData name="marcos aurelio gularte de castro" userId="67f50566e2aee3b4" providerId="LiveId" clId="{F5F5F9CB-B762-A249-892F-CFF6FF27794B}" dt="2020-11-01T02:53:21.347" v="169" actId="931"/>
          <ac:picMkLst>
            <pc:docMk/>
            <pc:sldMk cId="1017212007" sldId="283"/>
            <ac:picMk id="13" creationId="{074DA867-5929-EA49-95F8-81961AC8F09E}"/>
          </ac:picMkLst>
        </pc:picChg>
      </pc:sldChg>
      <pc:sldChg chg="new modTransition">
        <pc:chgData name="marcos aurelio gularte de castro" userId="67f50566e2aee3b4" providerId="LiveId" clId="{F5F5F9CB-B762-A249-892F-CFF6FF27794B}" dt="2020-11-01T02:53:42.398" v="171"/>
        <pc:sldMkLst>
          <pc:docMk/>
          <pc:sldMk cId="2202318881" sldId="284"/>
        </pc:sldMkLst>
      </pc:sldChg>
      <pc:sldMasterChg chg="modSp modSldLayout">
        <pc:chgData name="marcos aurelio gularte de castro" userId="67f50566e2aee3b4" providerId="LiveId" clId="{F5F5F9CB-B762-A249-892F-CFF6FF27794B}" dt="2020-11-01T03:02:29.939" v="198" actId="403"/>
        <pc:sldMasterMkLst>
          <pc:docMk/>
          <pc:sldMasterMk cId="2952607228" sldId="2147483660"/>
        </pc:sldMasterMkLst>
        <pc:spChg chg="mod">
          <ac:chgData name="marcos aurelio gularte de castro" userId="67f50566e2aee3b4" providerId="LiveId" clId="{F5F5F9CB-B762-A249-892F-CFF6FF27794B}" dt="2020-11-01T02:43:17.748" v="6"/>
          <ac:spMkLst>
            <pc:docMk/>
            <pc:sldMasterMk cId="2952607228" sldId="2147483660"/>
            <ac:spMk id="2" creationId="{00000000-0000-0000-0000-000000000000}"/>
          </ac:spMkLst>
        </pc:spChg>
        <pc:spChg chg="mod">
          <ac:chgData name="marcos aurelio gularte de castro" userId="67f50566e2aee3b4" providerId="LiveId" clId="{F5F5F9CB-B762-A249-892F-CFF6FF27794B}" dt="2020-11-01T02:43:17.748" v="6"/>
          <ac:spMkLst>
            <pc:docMk/>
            <pc:sldMasterMk cId="2952607228" sldId="2147483660"/>
            <ac:spMk id="3" creationId="{00000000-0000-0000-0000-000000000000}"/>
          </ac:spMkLst>
        </pc:spChg>
        <pc:picChg chg="mod">
          <ac:chgData name="marcos aurelio gularte de castro" userId="67f50566e2aee3b4" providerId="LiveId" clId="{F5F5F9CB-B762-A249-892F-CFF6FF27794B}" dt="2020-11-01T02:43:17.748" v="6"/>
          <ac:picMkLst>
            <pc:docMk/>
            <pc:sldMasterMk cId="2952607228" sldId="2147483660"/>
            <ac:picMk id="7" creationId="{F8AF246A-4EC3-E24F-8BD5-7A3824CE1D8A}"/>
          </ac:picMkLst>
        </pc:pic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3785223517" sldId="2147483661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785223517" sldId="2147483661"/>
              <ac:spMk id="10" creationId="{EFFBA9B2-C1B5-F94B-A3A8-8E4628F64A21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785223517" sldId="2147483661"/>
              <ac:picMk id="8" creationId="{810BFEB8-B5EB-D844-907A-851139896464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2906624956" sldId="2147483662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06624956" sldId="2147483662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06624956" sldId="2147483662"/>
              <ac:spMk id="3" creationId="{00000000-0000-0000-0000-000000000000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2906624956" sldId="2147483662"/>
              <ac:picMk id="5" creationId="{BF3F0362-F9AD-C244-989E-A6B8A5263986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2906624956" sldId="2147483662"/>
              <ac:picMk id="10" creationId="{C33B1B5F-9402-6E46-8726-5D69594C884C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4002573935" sldId="2147483664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4002573935" sldId="2147483664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4002573935" sldId="2147483664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4002573935" sldId="2147483664"/>
              <ac:spMk id="41" creationId="{1847BAF3-4AAB-2540-A9FE-C08A6150242C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4002573935" sldId="2147483664"/>
              <ac:picMk id="8" creationId="{C6E8E1A8-55D3-9B48-9B29-E6508932E418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4002573935" sldId="2147483664"/>
              <ac:picMk id="42" creationId="{4F6753B8-D0F9-A343-86E0-682B62C212FB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4002573935" sldId="2147483664"/>
              <ac:picMk id="44" creationId="{A633E95A-573D-0448-9782-B3567C0E769A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4002573935" sldId="2147483664"/>
              <ac:picMk id="46" creationId="{FEB06EEF-92B9-A144-B7B0-FBA778EDF17A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350056277" sldId="2147483665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50056277" sldId="2147483665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50056277" sldId="2147483665"/>
              <ac:spMk id="4" creationId="{58FF06C8-BF25-1449-9FFA-7F8CBB0FF696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50056277" sldId="2147483665"/>
              <ac:spMk id="6" creationId="{7237BF59-A617-C245-B638-D62E8D08BE0F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50056277" sldId="2147483665"/>
              <ac:spMk id="41" creationId="{1847BAF3-4AAB-2540-A9FE-C08A6150242C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50056277" sldId="2147483665"/>
              <ac:picMk id="8" creationId="{C6E8E1A8-55D3-9B48-9B29-E6508932E418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50056277" sldId="2147483665"/>
              <ac:picMk id="42" creationId="{4F6753B8-D0F9-A343-86E0-682B62C212FB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50056277" sldId="2147483665"/>
              <ac:picMk id="46" creationId="{FEB06EEF-92B9-A144-B7B0-FBA778EDF17A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3301237303" sldId="2147483666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301237303" sldId="2147483666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301237303" sldId="2147483666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301237303" sldId="2147483666"/>
              <ac:spMk id="41" creationId="{1847BAF3-4AAB-2540-A9FE-C08A6150242C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301237303" sldId="2147483666"/>
              <ac:picMk id="4" creationId="{44D73E92-4D7E-EC49-9EB2-467D89CE12B5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301237303" sldId="2147483666"/>
              <ac:picMk id="8" creationId="{8ED637B0-202C-A54A-9DB9-B20A67499A84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301237303" sldId="2147483666"/>
              <ac:picMk id="42" creationId="{4F6753B8-D0F9-A343-86E0-682B62C212FB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301237303" sldId="2147483666"/>
              <ac:picMk id="44" creationId="{A633E95A-573D-0448-9782-B3567C0E769A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809621336" sldId="2147483667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809621336" sldId="2147483667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809621336" sldId="2147483667"/>
              <ac:spMk id="41" creationId="{1847BAF3-4AAB-2540-A9FE-C08A6150242C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809621336" sldId="2147483667"/>
              <ac:picMk id="5" creationId="{44D63AFB-B304-894E-99C0-853E7FF43D79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809621336" sldId="2147483667"/>
              <ac:picMk id="42" creationId="{4F6753B8-D0F9-A343-86E0-682B62C212FB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7056454" sldId="2147483668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7056454" sldId="2147483668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7056454" sldId="2147483668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7056454" sldId="2147483668"/>
              <ac:spMk id="14" creationId="{150A4962-0155-644D-8F10-8E7C917A6FE0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7056454" sldId="2147483668"/>
              <ac:picMk id="6" creationId="{17B7A6D1-343E-1549-9F4E-F0A5706F617D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7056454" sldId="2147483668"/>
              <ac:picMk id="11" creationId="{018CFA39-E2D6-8A46-BE29-0380BFD8C091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4146191957" sldId="2147483669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4146191957" sldId="2147483669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4146191957" sldId="2147483669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4146191957" sldId="2147483669"/>
              <ac:spMk id="6" creationId="{214A051E-A8FC-7749-90C3-EE68FB9B219F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4146191957" sldId="2147483669"/>
              <ac:picMk id="8" creationId="{2604BAC3-0F84-764F-97DF-AE21D6D07D34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4146191957" sldId="2147483669"/>
              <ac:picMk id="11" creationId="{018CFA39-E2D6-8A46-BE29-0380BFD8C091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319189154" sldId="2147483670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19189154" sldId="2147483670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19189154" sldId="2147483670"/>
              <ac:spMk id="6" creationId="{214A051E-A8FC-7749-90C3-EE68FB9B219F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19189154" sldId="2147483670"/>
              <ac:spMk id="7" creationId="{A0B58523-0700-144C-9519-1BD01E44796E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19189154" sldId="2147483670"/>
              <ac:picMk id="8" creationId="{2604BAC3-0F84-764F-97DF-AE21D6D07D34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19189154" sldId="2147483670"/>
              <ac:picMk id="11" creationId="{018CFA39-E2D6-8A46-BE29-0380BFD8C091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1873621588" sldId="2147483671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873621588" sldId="2147483671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873621588" sldId="2147483671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873621588" sldId="2147483671"/>
              <ac:spMk id="5" creationId="{39450BE8-9AC4-BC4E-A3DF-01AAF3C710A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873621588" sldId="2147483671"/>
              <ac:spMk id="6" creationId="{214A051E-A8FC-7749-90C3-EE68FB9B219F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1873621588" sldId="2147483671"/>
              <ac:picMk id="7" creationId="{B3A6FF77-5CD0-4F44-B0B3-4DD36CB5BF52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1873621588" sldId="2147483671"/>
              <ac:picMk id="11" creationId="{018CFA39-E2D6-8A46-BE29-0380BFD8C091}"/>
            </ac:picMkLst>
          </pc:picChg>
        </pc:sldLayoutChg>
        <pc:sldLayoutChg chg="modSp mod">
          <pc:chgData name="marcos aurelio gularte de castro" userId="67f50566e2aee3b4" providerId="LiveId" clId="{F5F5F9CB-B762-A249-892F-CFF6FF27794B}" dt="2020-11-01T03:02:29.939" v="198" actId="403"/>
          <pc:sldLayoutMkLst>
            <pc:docMk/>
            <pc:sldMasterMk cId="2952607228" sldId="2147483660"/>
            <pc:sldLayoutMk cId="3826742019" sldId="2147483672"/>
          </pc:sldLayoutMkLst>
          <pc:spChg chg="mod">
            <ac:chgData name="marcos aurelio gularte de castro" userId="67f50566e2aee3b4" providerId="LiveId" clId="{F5F5F9CB-B762-A249-892F-CFF6FF27794B}" dt="2020-11-01T03:02:29.939" v="198" actId="403"/>
            <ac:spMkLst>
              <pc:docMk/>
              <pc:sldMasterMk cId="2952607228" sldId="2147483660"/>
              <pc:sldLayoutMk cId="3826742019" sldId="2147483672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826742019" sldId="2147483672"/>
              <ac:spMk id="14" creationId="{150A4962-0155-644D-8F10-8E7C917A6FE0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826742019" sldId="2147483672"/>
              <ac:picMk id="5" creationId="{8922CD56-4C4C-D445-96E9-35A9735CCF06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826742019" sldId="2147483672"/>
              <ac:picMk id="11" creationId="{018CFA39-E2D6-8A46-BE29-0380BFD8C091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702057400" sldId="2147483673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702057400" sldId="2147483673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702057400" sldId="2147483673"/>
              <ac:spMk id="5" creationId="{9E09A029-4217-A648-9228-3FF568CDF5B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702057400" sldId="2147483673"/>
              <ac:spMk id="6" creationId="{10A7FF37-1ABB-3C42-98E9-3035A3F5D9EE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702057400" sldId="2147483673"/>
              <ac:picMk id="7" creationId="{8150DAB6-D260-D742-872E-48D5B6C1A3C6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702057400" sldId="2147483673"/>
              <ac:picMk id="8" creationId="{2B849E26-FD60-5044-A7BD-A5F4D0CCFD3D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2979224686" sldId="2147483674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79224686" sldId="2147483674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79224686" sldId="2147483674"/>
              <ac:spMk id="9" creationId="{48A63BEF-5E1C-1549-AADE-A802C31EE94D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79224686" sldId="2147483674"/>
              <ac:spMk id="11" creationId="{C2BEE438-6C1A-2946-B70F-255A4EED306B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2979224686" sldId="2147483674"/>
              <ac:picMk id="7" creationId="{892AAEC7-B87D-2442-9798-66FEA3EB83BE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2979224686" sldId="2147483674"/>
              <ac:picMk id="8" creationId="{2B849E26-FD60-5044-A7BD-A5F4D0CCFD3D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1065532346" sldId="2147483675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65532346" sldId="2147483675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65532346" sldId="2147483675"/>
              <ac:spMk id="7" creationId="{49A0F302-B3A7-0D44-A7C1-AF62CB859D6C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65532346" sldId="2147483675"/>
              <ac:spMk id="9" creationId="{48A63BEF-5E1C-1549-AADE-A802C31EE94D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1065532346" sldId="2147483675"/>
              <ac:picMk id="6" creationId="{3F419E3A-8D85-2241-BBFB-F7C70009B109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1065532346" sldId="2147483675"/>
              <ac:picMk id="8" creationId="{2B849E26-FD60-5044-A7BD-A5F4D0CCFD3D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2928427395" sldId="2147483676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28427395" sldId="2147483676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28427395" sldId="2147483676"/>
              <ac:spMk id="4" creationId="{31BC8909-F3F0-3D43-9CBA-1F44512A887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28427395" sldId="2147483676"/>
              <ac:spMk id="10" creationId="{02138289-AA9A-3848-A76D-F67CB9FD7024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2928427395" sldId="2147483676"/>
              <ac:picMk id="6" creationId="{65B6676D-763E-764C-8631-B5F80D58D1ED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2928427395" sldId="2147483676"/>
              <ac:picMk id="8" creationId="{2B849E26-FD60-5044-A7BD-A5F4D0CCFD3D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3418824947" sldId="2147483677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418824947" sldId="2147483677"/>
              <ac:spMk id="2" creationId="{8BB37B58-2D3C-A648-8672-527B714E45F1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418824947" sldId="2147483677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418824947" sldId="2147483677"/>
              <ac:spMk id="4" creationId="{31BC8909-F3F0-3D43-9CBA-1F44512A887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418824947" sldId="2147483677"/>
              <ac:spMk id="5" creationId="{1C548C15-4E81-4248-854F-41D03725D3B2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418824947" sldId="2147483677"/>
              <ac:picMk id="6" creationId="{65B6676D-763E-764C-8631-B5F80D58D1ED}"/>
            </ac:picMkLst>
          </pc:pic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418824947" sldId="2147483677"/>
              <ac:picMk id="8" creationId="{2B849E26-FD60-5044-A7BD-A5F4D0CCFD3D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3851016975" sldId="2147483678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851016975" sldId="2147483678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851016975" sldId="2147483678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851016975" sldId="2147483678"/>
              <ac:spMk id="4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851016975" sldId="2147483678"/>
              <ac:spMk id="5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851016975" sldId="2147483678"/>
              <ac:spMk id="6" creationId="{00000000-0000-0000-0000-000000000000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851016975" sldId="2147483678"/>
              <ac:picMk id="7" creationId="{4D7E3C28-FE1D-F545-9EA4-4FD08DB1747D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1199745351" sldId="2147483679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199745351" sldId="2147483679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199745351" sldId="2147483679"/>
              <ac:spMk id="4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199745351" sldId="2147483679"/>
              <ac:spMk id="5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199745351" sldId="2147483679"/>
              <ac:spMk id="6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199745351" sldId="2147483679"/>
              <ac:spMk id="7" creationId="{00000000-0000-0000-0000-000000000000}"/>
            </ac:spMkLst>
          </pc:sp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297968431" sldId="2147483680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7968431" sldId="2147483680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97968431" sldId="2147483680"/>
              <ac:spMk id="6" creationId="{00000000-0000-0000-0000-000000000000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297968431" sldId="2147483680"/>
              <ac:picMk id="5" creationId="{F9C5F55E-2FB4-EC49-9BBB-C0A6F02F026A}"/>
            </ac:picMkLst>
          </pc:picChg>
          <pc:cxnChg chg="mod">
            <ac:chgData name="marcos aurelio gularte de castro" userId="67f50566e2aee3b4" providerId="LiveId" clId="{F5F5F9CB-B762-A249-892F-CFF6FF27794B}" dt="2020-11-01T02:43:17.748" v="6"/>
            <ac:cxnSpMkLst>
              <pc:docMk/>
              <pc:sldMasterMk cId="2952607228" sldId="2147483660"/>
              <pc:sldLayoutMk cId="297968431" sldId="2147483680"/>
              <ac:cxnSpMk id="11" creationId="{1825DD9E-4348-8345-A5DF-678BCD4F4B4D}"/>
            </ac:cxnSpMkLst>
          </pc:cxn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2632121245" sldId="2147483681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632121245" sldId="2147483681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632121245" sldId="2147483681"/>
              <ac:spMk id="4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2632121245" sldId="2147483681"/>
              <ac:spMk id="5" creationId="{00000000-0000-0000-0000-000000000000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2632121245" sldId="2147483681"/>
              <ac:picMk id="6" creationId="{B35CB779-4D77-9B49-B9BB-F2DE5D21ADA6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3640217359" sldId="2147483682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640217359" sldId="2147483682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640217359" sldId="2147483682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3640217359" sldId="2147483682"/>
              <ac:spMk id="4" creationId="{00000000-0000-0000-0000-000000000000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3640217359" sldId="2147483682"/>
              <ac:picMk id="5" creationId="{F3833B93-8789-7E4B-8D99-3FAFF86D4BEC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786695769" sldId="2147483683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786695769" sldId="2147483683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786695769" sldId="2147483683"/>
              <ac:spMk id="10" creationId="{FC9B496D-D9CF-5841-A662-B49C2011E8AF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786695769" sldId="2147483683"/>
              <ac:picMk id="8" creationId="{06960A91-E43B-4548-A6B6-EFD4F2161862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1029895746" sldId="2147483684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29895746" sldId="2147483684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29895746" sldId="2147483684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29895746" sldId="2147483684"/>
              <ac:spMk id="4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29895746" sldId="2147483684"/>
              <ac:spMk id="5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29895746" sldId="2147483684"/>
              <ac:spMk id="6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029895746" sldId="2147483684"/>
              <ac:spMk id="7" creationId="{00000000-0000-0000-0000-000000000000}"/>
            </ac:spMkLst>
          </pc:spChg>
          <pc:picChg chg="mod">
            <ac:chgData name="marcos aurelio gularte de castro" userId="67f50566e2aee3b4" providerId="LiveId" clId="{F5F5F9CB-B762-A249-892F-CFF6FF27794B}" dt="2020-11-01T02:43:17.748" v="6"/>
            <ac:picMkLst>
              <pc:docMk/>
              <pc:sldMasterMk cId="2952607228" sldId="2147483660"/>
              <pc:sldLayoutMk cId="1029895746" sldId="2147483684"/>
              <ac:picMk id="8" creationId="{DE654C77-3661-7E4B-A324-F2E651C88471}"/>
            </ac:picMkLst>
          </pc:pic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807461816" sldId="2147483685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807461816" sldId="2147483685"/>
              <ac:spMk id="4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807461816" sldId="2147483685"/>
              <ac:spMk id="5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807461816" sldId="2147483685"/>
              <ac:spMk id="6" creationId="{00000000-0000-0000-0000-000000000000}"/>
            </ac:spMkLst>
          </pc:spChg>
        </pc:sldLayoutChg>
        <pc:sldLayoutChg chg="modSp">
          <pc:chgData name="marcos aurelio gularte de castro" userId="67f50566e2aee3b4" providerId="LiveId" clId="{F5F5F9CB-B762-A249-892F-CFF6FF27794B}" dt="2020-11-01T02:43:17.748" v="6"/>
          <pc:sldLayoutMkLst>
            <pc:docMk/>
            <pc:sldMasterMk cId="2952607228" sldId="2147483660"/>
            <pc:sldLayoutMk cId="190662039" sldId="2147483686"/>
          </pc:sldLayoutMkLst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90662039" sldId="2147483686"/>
              <ac:spMk id="2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90662039" sldId="2147483686"/>
              <ac:spMk id="3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90662039" sldId="2147483686"/>
              <ac:spMk id="4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90662039" sldId="2147483686"/>
              <ac:spMk id="5" creationId="{00000000-0000-0000-0000-000000000000}"/>
            </ac:spMkLst>
          </pc:spChg>
          <pc:spChg chg="mod">
            <ac:chgData name="marcos aurelio gularte de castro" userId="67f50566e2aee3b4" providerId="LiveId" clId="{F5F5F9CB-B762-A249-892F-CFF6FF27794B}" dt="2020-11-01T02:43:17.748" v="6"/>
            <ac:spMkLst>
              <pc:docMk/>
              <pc:sldMasterMk cId="2952607228" sldId="2147483660"/>
              <pc:sldLayoutMk cId="190662039" sldId="2147483686"/>
              <ac:spMk id="6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3556A-2691-034A-AD3F-E2E3D41EEB83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A4D85-9EE5-A14A-B3F6-21153D5163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08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LARES DE ESPERANÇA E CURA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84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Job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19:25. ¿A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esperanza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apegó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Job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podemos aprender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mejor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apegarnos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esperanza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adversidades? </a:t>
            </a:r>
          </a:p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654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Piense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ocasiones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algo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terrible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esperanza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sustentó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palabras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dijeron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utilidad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palabras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útiles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perjudiciales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aprendió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poder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ayudar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mejor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alguien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esté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pasando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adversidad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grande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ahora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49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JOSÉ EN EL CAUTIVERIO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 Génesis 37:19-28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Génesis 39:12-20.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Póngase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lugar de José e imagine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cuán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desanimado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estado. Imagine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cantidad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ira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amargura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podría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desarrollado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razón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Aunque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Biblia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nos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detalles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cuáles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sus emociones, no es difícil imaginar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sufrió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tanta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traición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deslealtad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embargo, José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volvió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dificultades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 final,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resultaron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cosas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buenas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eventos.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Después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ser vendido por sus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hermanos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José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conversión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tuvo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más íntima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“Le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hablaron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promesas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Jacob,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habían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cumplido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hora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ángeles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habían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venido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instruirlo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consolarlo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protegerlo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aprendido sobre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amor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proporcionando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Redentor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hombres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Todas estas preciosas lecciones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ahora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presentaban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vívidamente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ante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José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sus padres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momento,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entregó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completamente al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[...] ”- Ellen G. White, Patriarcas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Profetas, pág. 147. </a:t>
            </a:r>
          </a:p>
          <a:p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err="1"/>
              <a:t>Cuando</a:t>
            </a:r>
            <a:r>
              <a:rPr lang="en-US" dirty="0"/>
              <a:t> </a:t>
            </a:r>
            <a:r>
              <a:rPr lang="en-US" dirty="0" err="1"/>
              <a:t>fue</a:t>
            </a:r>
            <a:r>
              <a:rPr lang="en-US" dirty="0"/>
              <a:t> </a:t>
            </a:r>
            <a:r>
              <a:rPr lang="en-US" dirty="0" err="1"/>
              <a:t>encarcelado</a:t>
            </a:r>
            <a:r>
              <a:rPr lang="en-US" dirty="0"/>
              <a:t> </a:t>
            </a:r>
            <a:r>
              <a:rPr lang="en-US" dirty="0" err="1"/>
              <a:t>injustamente</a:t>
            </a:r>
            <a:r>
              <a:rPr lang="en-US" dirty="0"/>
              <a:t>, la </a:t>
            </a:r>
            <a:r>
              <a:rPr lang="en-US" dirty="0" err="1"/>
              <a:t>experiencia</a:t>
            </a:r>
            <a:r>
              <a:rPr lang="en-US" dirty="0"/>
              <a:t> </a:t>
            </a:r>
            <a:r>
              <a:rPr lang="en-US" dirty="0" err="1"/>
              <a:t>allanó</a:t>
            </a:r>
            <a:r>
              <a:rPr lang="en-US" dirty="0"/>
              <a:t> el </a:t>
            </a:r>
            <a:r>
              <a:rPr lang="en-US" dirty="0" err="1"/>
              <a:t>camino</a:t>
            </a:r>
            <a:r>
              <a:rPr lang="en-US" dirty="0"/>
              <a:t> para que la </a:t>
            </a:r>
            <a:r>
              <a:rPr lang="en-US" dirty="0" err="1"/>
              <a:t>corte</a:t>
            </a:r>
            <a:r>
              <a:rPr lang="en-US" dirty="0"/>
              <a:t> del </a:t>
            </a:r>
            <a:r>
              <a:rPr lang="en-US" dirty="0" err="1"/>
              <a:t>faraón</a:t>
            </a:r>
            <a:r>
              <a:rPr lang="en-US" dirty="0"/>
              <a:t> </a:t>
            </a:r>
            <a:r>
              <a:rPr lang="en-US" dirty="0" err="1"/>
              <a:t>cumpliera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misión</a:t>
            </a:r>
            <a:r>
              <a:rPr lang="en-US" dirty="0"/>
              <a:t> de </a:t>
            </a:r>
            <a:r>
              <a:rPr lang="en-US" dirty="0" err="1"/>
              <a:t>salvar</a:t>
            </a:r>
            <a:r>
              <a:rPr lang="en-US" dirty="0"/>
              <a:t> a </a:t>
            </a:r>
            <a:r>
              <a:rPr lang="en-US" dirty="0" err="1"/>
              <a:t>muchos</a:t>
            </a:r>
            <a:r>
              <a:rPr lang="en-US" dirty="0"/>
              <a:t> y 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propio</a:t>
            </a:r>
            <a:r>
              <a:rPr lang="en-US" dirty="0"/>
              <a:t> pueblo.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62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pt-BR" sz="1200" dirty="0"/>
              <a:t>¿</a:t>
            </a:r>
            <a:r>
              <a:rPr lang="pt-BR" sz="1200" dirty="0" err="1"/>
              <a:t>Qué</a:t>
            </a:r>
            <a:r>
              <a:rPr lang="pt-BR" sz="1200" dirty="0"/>
              <a:t> nos </a:t>
            </a:r>
            <a:r>
              <a:rPr lang="pt-BR" sz="1200" dirty="0" err="1"/>
              <a:t>dicen</a:t>
            </a:r>
            <a:r>
              <a:rPr lang="pt-BR" sz="1200" dirty="0"/>
              <a:t> </a:t>
            </a:r>
            <a:r>
              <a:rPr lang="pt-BR" sz="1200" dirty="0" err="1"/>
              <a:t>los</a:t>
            </a:r>
            <a:r>
              <a:rPr lang="pt-BR" sz="1200" dirty="0"/>
              <a:t> </a:t>
            </a:r>
            <a:r>
              <a:rPr lang="pt-BR" sz="1200" dirty="0" err="1"/>
              <a:t>siguientes</a:t>
            </a:r>
            <a:r>
              <a:rPr lang="pt-BR" sz="1200" dirty="0"/>
              <a:t> textos sobre </a:t>
            </a:r>
            <a:r>
              <a:rPr lang="pt-BR" sz="1200" dirty="0" err="1"/>
              <a:t>cómo</a:t>
            </a:r>
            <a:r>
              <a:rPr lang="pt-BR" sz="1200" dirty="0"/>
              <a:t> </a:t>
            </a:r>
            <a:r>
              <a:rPr lang="pt-BR" sz="1200" dirty="0" err="1"/>
              <a:t>las</a:t>
            </a:r>
            <a:r>
              <a:rPr lang="pt-BR" sz="1200" dirty="0"/>
              <a:t> </a:t>
            </a:r>
            <a:r>
              <a:rPr lang="pt-BR" sz="1200" dirty="0" err="1"/>
              <a:t>situaciones</a:t>
            </a:r>
            <a:r>
              <a:rPr lang="pt-BR" sz="1200" dirty="0"/>
              <a:t> malas </a:t>
            </a:r>
            <a:r>
              <a:rPr lang="pt-BR" sz="1200" dirty="0" err="1"/>
              <a:t>pueden</a:t>
            </a:r>
            <a:r>
              <a:rPr lang="pt-BR" sz="1200" dirty="0"/>
              <a:t> </a:t>
            </a:r>
            <a:r>
              <a:rPr lang="pt-BR" sz="1200" dirty="0" err="1"/>
              <a:t>transformarse</a:t>
            </a:r>
            <a:r>
              <a:rPr lang="pt-BR" sz="1200" dirty="0"/>
              <a:t> </a:t>
            </a:r>
            <a:r>
              <a:rPr lang="pt-BR" sz="1200" dirty="0" err="1"/>
              <a:t>en</a:t>
            </a:r>
            <a:r>
              <a:rPr lang="pt-BR" sz="1200" dirty="0"/>
              <a:t> </a:t>
            </a:r>
            <a:r>
              <a:rPr lang="pt-BR" sz="1200" dirty="0" err="1"/>
              <a:t>buenas</a:t>
            </a:r>
            <a:r>
              <a:rPr lang="pt-BR" sz="1200" dirty="0"/>
              <a:t>?</a:t>
            </a:r>
            <a:endParaRPr lang="pt-BR" sz="1200" b="1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dirty="0"/>
              <a:t>Romanos 5:3–5  </a:t>
            </a:r>
          </a:p>
          <a:p>
            <a:r>
              <a:rPr lang="pt-BR" dirty="0"/>
              <a:t>2 </a:t>
            </a:r>
            <a:r>
              <a:rPr lang="pt-BR" dirty="0" err="1"/>
              <a:t>Corintios</a:t>
            </a:r>
            <a:r>
              <a:rPr lang="pt-BR" dirty="0"/>
              <a:t>  1:3, 4  </a:t>
            </a:r>
          </a:p>
          <a:p>
            <a:r>
              <a:rPr lang="pt-BR" dirty="0"/>
              <a:t>2 </a:t>
            </a:r>
            <a:r>
              <a:rPr lang="pt-BR" dirty="0" err="1"/>
              <a:t>Corintios</a:t>
            </a:r>
            <a:r>
              <a:rPr lang="pt-BR" dirty="0"/>
              <a:t>  1:8, 9  </a:t>
            </a:r>
          </a:p>
          <a:p>
            <a:r>
              <a:rPr lang="pt-BR" dirty="0"/>
              <a:t>2 </a:t>
            </a:r>
            <a:r>
              <a:rPr lang="pt-BR" dirty="0" err="1"/>
              <a:t>Timoteo</a:t>
            </a:r>
            <a:r>
              <a:rPr lang="pt-BR" dirty="0"/>
              <a:t> 1:11, 12 </a:t>
            </a:r>
          </a:p>
          <a:p>
            <a:pPr marL="628650" lvl="1" indent="-171450">
              <a:buFont typeface="Arial"/>
              <a:buChar char="•"/>
            </a:pPr>
            <a:endParaRPr lang="pt-BR" b="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quiere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suframos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innecesariamente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ambiente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nosotros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lágrimas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dolores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Apoc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21:4). Pero,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mientras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esperamos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promesa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cumpla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parece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camino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aprender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ciertas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lecciones como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desarrollo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carácter,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empatía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discipulado,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entre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mal.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Aunque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difícil pensar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beneficios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sufrimiento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especialmente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pruebas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podemos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pedirle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fuerza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necesaria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superar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dificultades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9442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alguna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experiencia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terrible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al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trajo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algún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algún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beneficio?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ayudarlo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hecho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confiar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adversidad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parezca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probable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exista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algún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139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NOEMÍ</a:t>
            </a:r>
          </a:p>
          <a:p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dirty="0"/>
              <a:t>Lea </a:t>
            </a:r>
            <a:r>
              <a:rPr lang="pt-BR" dirty="0" err="1"/>
              <a:t>Rut</a:t>
            </a:r>
            <a:r>
              <a:rPr lang="pt-BR" dirty="0"/>
              <a:t> 1: ¿</a:t>
            </a:r>
            <a:r>
              <a:rPr lang="pt-BR" dirty="0" err="1"/>
              <a:t>Cuáles</a:t>
            </a:r>
            <a:r>
              <a:rPr lang="pt-BR" dirty="0"/>
              <a:t> </a:t>
            </a:r>
            <a:r>
              <a:rPr lang="pt-BR" dirty="0" err="1"/>
              <a:t>fueron</a:t>
            </a:r>
            <a:r>
              <a:rPr lang="pt-BR" dirty="0"/>
              <a:t> </a:t>
            </a:r>
            <a:r>
              <a:rPr lang="pt-BR" dirty="0" err="1"/>
              <a:t>algunos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infortunios</a:t>
            </a:r>
            <a:r>
              <a:rPr lang="pt-BR" dirty="0"/>
              <a:t> experimentados por </a:t>
            </a:r>
            <a:r>
              <a:rPr lang="pt-BR" dirty="0" err="1"/>
              <a:t>Noemí</a:t>
            </a:r>
            <a:r>
              <a:rPr lang="pt-BR" dirty="0"/>
              <a:t>? </a:t>
            </a:r>
          </a:p>
          <a:p>
            <a:r>
              <a:rPr lang="pt-BR" sz="1200" i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Dejar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propio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país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vivir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otro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lugar 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siempre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temible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especialmente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cambio está motivado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sobrevivir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Pocos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días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después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que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establecieron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marido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Noemí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murió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Madre 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hijos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encontraban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tierra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extraña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degradados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condición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viuda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huérfanos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protección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sujetos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humillación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hijos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Noemí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después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casaron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mujeres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moabitas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pero más tarde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también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murieron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Es difícil imaginar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situación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más trágica,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ningún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pariente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vivo cerca,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demás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familiares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lejana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Belén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Más tarde,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también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murieron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Malom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Kiliom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cuyos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nombres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significaban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respectivamente "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devastación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".</a:t>
            </a:r>
            <a:endParaRPr lang="pt-B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371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pt-BR" dirty="0"/>
              <a:t>Es difícil imaginar una </a:t>
            </a:r>
            <a:r>
              <a:rPr lang="pt-BR" dirty="0" err="1"/>
              <a:t>situación</a:t>
            </a:r>
            <a:r>
              <a:rPr lang="pt-BR" dirty="0"/>
              <a:t> más trágica, </a:t>
            </a:r>
            <a:r>
              <a:rPr lang="pt-BR" dirty="0" err="1"/>
              <a:t>sin</a:t>
            </a:r>
            <a:r>
              <a:rPr lang="pt-BR" dirty="0"/>
              <a:t> </a:t>
            </a:r>
            <a:r>
              <a:rPr lang="pt-BR" dirty="0" err="1"/>
              <a:t>ningún</a:t>
            </a:r>
            <a:r>
              <a:rPr lang="pt-BR" dirty="0"/>
              <a:t> </a:t>
            </a:r>
            <a:r>
              <a:rPr lang="pt-BR" dirty="0" err="1"/>
              <a:t>pariente</a:t>
            </a:r>
            <a:r>
              <a:rPr lang="pt-BR" dirty="0"/>
              <a:t> vivo cerca,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demás</a:t>
            </a:r>
            <a:r>
              <a:rPr lang="pt-BR" dirty="0"/>
              <a:t> familiares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lejana</a:t>
            </a:r>
            <a:r>
              <a:rPr lang="pt-BR" dirty="0"/>
              <a:t> </a:t>
            </a:r>
            <a:r>
              <a:rPr lang="pt-BR" dirty="0" err="1"/>
              <a:t>Belén</a:t>
            </a:r>
            <a:endParaRPr lang="pt-BR" sz="1200" b="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dirty="0" err="1"/>
              <a:t>Rut</a:t>
            </a:r>
            <a:r>
              <a:rPr lang="pt-BR" dirty="0"/>
              <a:t> 1: 16-18; 4:13-17. ¿</a:t>
            </a:r>
            <a:r>
              <a:rPr lang="pt-BR" dirty="0" err="1"/>
              <a:t>Cuál</a:t>
            </a:r>
            <a:r>
              <a:rPr lang="pt-BR" dirty="0"/>
              <a:t> </a:t>
            </a:r>
            <a:r>
              <a:rPr lang="pt-BR" dirty="0" err="1"/>
              <a:t>fue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punto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cambio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vida de </a:t>
            </a:r>
            <a:r>
              <a:rPr lang="pt-BR" dirty="0" err="1"/>
              <a:t>Noemí</a:t>
            </a:r>
            <a:r>
              <a:rPr lang="pt-BR" dirty="0"/>
              <a:t>?  ¿</a:t>
            </a:r>
            <a:r>
              <a:rPr lang="pt-BR" dirty="0" err="1"/>
              <a:t>Cómo</a:t>
            </a:r>
            <a:r>
              <a:rPr lang="pt-BR" dirty="0"/>
              <a:t> </a:t>
            </a:r>
            <a:r>
              <a:rPr lang="pt-BR" dirty="0" err="1"/>
              <a:t>corrigió</a:t>
            </a:r>
            <a:r>
              <a:rPr lang="pt-BR" dirty="0"/>
              <a:t>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graves adversidades que </a:t>
            </a:r>
            <a:r>
              <a:rPr lang="pt-BR" dirty="0" err="1"/>
              <a:t>sufrió</a:t>
            </a:r>
            <a:r>
              <a:rPr lang="pt-BR" dirty="0"/>
              <a:t> </a:t>
            </a:r>
            <a:r>
              <a:rPr lang="pt-BR" dirty="0" err="1"/>
              <a:t>Noemí</a:t>
            </a:r>
            <a:r>
              <a:rPr lang="pt-BR" dirty="0"/>
              <a:t>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2782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Rut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enviada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dar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apoyo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emocional.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Noemí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notable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inspirado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devoción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sus dos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nueras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especialmente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Rut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aceptó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Israel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firme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decisión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cuidar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suegra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toda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vida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tierra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cuyos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habitantes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históricamente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sus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enemigos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capítulos 2 a 4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sucesión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eventos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culminaron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feliz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acuerdo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familiar.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395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Noemí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dejó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atrás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incontables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sufrimientos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vivió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ser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testigo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casamiento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Rut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Booz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Obed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padre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Isaí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padre de David.</a:t>
            </a: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 más que,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última instancia,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necesitamos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confiar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entregarle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todo 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él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necesitamos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también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ayuda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humana.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Cuándo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última vez que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necesitó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realmente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ayuda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alguien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aprendió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experiencia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6730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541338"/>
            <a:ext cx="5422900" cy="30511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3652388"/>
            <a:ext cx="5486400" cy="4114800"/>
          </a:xfrm>
        </p:spPr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DÍAS DE ESTRÉS DE ESTER</a:t>
            </a:r>
          </a:p>
          <a:p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Cuáles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algunas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adversidades, luchas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enfrentó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Ester?</a:t>
            </a:r>
          </a:p>
          <a:p>
            <a:endParaRPr lang="pt-BR" sz="1200" b="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noProof="0" dirty="0"/>
              <a:t>Desde </a:t>
            </a:r>
            <a:r>
              <a:rPr lang="pt-BR" noProof="0" dirty="0" err="1"/>
              <a:t>los</a:t>
            </a:r>
            <a:r>
              <a:rPr lang="pt-BR" noProof="0" dirty="0"/>
              <a:t> </a:t>
            </a:r>
            <a:r>
              <a:rPr lang="pt-BR" noProof="0" dirty="0" err="1"/>
              <a:t>primeros</a:t>
            </a:r>
            <a:r>
              <a:rPr lang="pt-BR" noProof="0" dirty="0"/>
              <a:t> </a:t>
            </a:r>
            <a:r>
              <a:rPr lang="pt-BR" noProof="0" dirty="0" err="1"/>
              <a:t>años</a:t>
            </a:r>
            <a:r>
              <a:rPr lang="pt-BR" noProof="0" dirty="0"/>
              <a:t>, Esther </a:t>
            </a:r>
            <a:r>
              <a:rPr lang="pt-BR" noProof="0" dirty="0" err="1"/>
              <a:t>vivió</a:t>
            </a:r>
            <a:r>
              <a:rPr lang="pt-BR" noProof="0" dirty="0"/>
              <a:t> </a:t>
            </a:r>
            <a:r>
              <a:rPr lang="pt-BR" noProof="0" dirty="0" err="1"/>
              <a:t>huérfana</a:t>
            </a:r>
            <a:r>
              <a:rPr lang="pt-BR" noProof="0" dirty="0"/>
              <a:t>. </a:t>
            </a:r>
            <a:r>
              <a:rPr lang="pt-BR" noProof="0" dirty="0" err="1"/>
              <a:t>Aunque</a:t>
            </a:r>
            <a:r>
              <a:rPr lang="pt-BR" noProof="0" dirty="0"/>
              <a:t> </a:t>
            </a:r>
            <a:r>
              <a:rPr lang="pt-BR" noProof="0" dirty="0" err="1"/>
              <a:t>fue</a:t>
            </a:r>
            <a:r>
              <a:rPr lang="pt-BR" noProof="0" dirty="0"/>
              <a:t> adoptado por </a:t>
            </a:r>
            <a:r>
              <a:rPr lang="pt-BR" noProof="0" dirty="0" err="1"/>
              <a:t>su</a:t>
            </a:r>
            <a:r>
              <a:rPr lang="pt-BR" noProof="0" dirty="0"/>
              <a:t> primo </a:t>
            </a:r>
            <a:r>
              <a:rPr lang="pt-BR" noProof="0" dirty="0" err="1"/>
              <a:t>mayor</a:t>
            </a:r>
            <a:r>
              <a:rPr lang="pt-BR" noProof="0" dirty="0"/>
              <a:t>, </a:t>
            </a:r>
            <a:r>
              <a:rPr lang="pt-BR" noProof="0" dirty="0" err="1"/>
              <a:t>Mordecai</a:t>
            </a:r>
            <a:r>
              <a:rPr lang="pt-BR" noProof="0" dirty="0"/>
              <a:t>, </a:t>
            </a:r>
            <a:r>
              <a:rPr lang="pt-BR" noProof="0" dirty="0" err="1"/>
              <a:t>el</a:t>
            </a:r>
            <a:r>
              <a:rPr lang="pt-BR" noProof="0" dirty="0"/>
              <a:t> estigma de </a:t>
            </a:r>
            <a:r>
              <a:rPr lang="pt-BR" noProof="0" dirty="0" err="1"/>
              <a:t>la</a:t>
            </a:r>
            <a:r>
              <a:rPr lang="pt-BR" noProof="0" dirty="0"/>
              <a:t> </a:t>
            </a:r>
            <a:r>
              <a:rPr lang="pt-BR" noProof="0" dirty="0" err="1"/>
              <a:t>infancia</a:t>
            </a:r>
            <a:r>
              <a:rPr lang="pt-BR" noProof="0" dirty="0"/>
              <a:t> </a:t>
            </a:r>
            <a:r>
              <a:rPr lang="pt-BR" noProof="0" dirty="0" err="1"/>
              <a:t>sin</a:t>
            </a:r>
            <a:r>
              <a:rPr lang="pt-BR" noProof="0" dirty="0"/>
              <a:t> padres </a:t>
            </a:r>
            <a:r>
              <a:rPr lang="pt-BR" noProof="0" dirty="0" err="1"/>
              <a:t>fue</a:t>
            </a:r>
            <a:r>
              <a:rPr lang="pt-BR" noProof="0" dirty="0"/>
              <a:t> </a:t>
            </a:r>
            <a:r>
              <a:rPr lang="pt-BR" noProof="0" dirty="0" err="1"/>
              <a:t>ciertamente</a:t>
            </a:r>
            <a:r>
              <a:rPr lang="pt-BR" noProof="0" dirty="0"/>
              <a:t> difícil. A pesar de </a:t>
            </a:r>
            <a:r>
              <a:rPr lang="pt-BR" noProof="0" dirty="0" err="1"/>
              <a:t>esto</a:t>
            </a:r>
            <a:r>
              <a:rPr lang="pt-BR" noProof="0" dirty="0"/>
              <a:t>, Esther </a:t>
            </a:r>
            <a:r>
              <a:rPr lang="pt-BR" noProof="0" dirty="0" err="1"/>
              <a:t>creció</a:t>
            </a:r>
            <a:r>
              <a:rPr lang="pt-BR" noProof="0" dirty="0"/>
              <a:t> como una </a:t>
            </a:r>
            <a:r>
              <a:rPr lang="pt-BR" noProof="0" dirty="0" err="1"/>
              <a:t>joven</a:t>
            </a:r>
            <a:r>
              <a:rPr lang="pt-BR" noProof="0" dirty="0"/>
              <a:t> equilibrada, decidida </a:t>
            </a:r>
            <a:r>
              <a:rPr lang="pt-BR" noProof="0" dirty="0" err="1"/>
              <a:t>y</a:t>
            </a:r>
            <a:r>
              <a:rPr lang="pt-BR" noProof="0" dirty="0"/>
              <a:t> capaz.</a:t>
            </a:r>
          </a:p>
          <a:p>
            <a:endParaRPr lang="pt-BR" noProof="0" dirty="0"/>
          </a:p>
          <a:p>
            <a:r>
              <a:rPr lang="pt-BR" noProof="0" dirty="0" err="1"/>
              <a:t>Después</a:t>
            </a:r>
            <a:r>
              <a:rPr lang="pt-BR" noProof="0" dirty="0"/>
              <a:t> de </a:t>
            </a:r>
            <a:r>
              <a:rPr lang="pt-BR" noProof="0" dirty="0" err="1"/>
              <a:t>convertirse</a:t>
            </a:r>
            <a:r>
              <a:rPr lang="pt-BR" noProof="0" dirty="0"/>
              <a:t> </a:t>
            </a:r>
            <a:r>
              <a:rPr lang="pt-BR" noProof="0" dirty="0" err="1"/>
              <a:t>en</a:t>
            </a:r>
            <a:r>
              <a:rPr lang="pt-BR" noProof="0" dirty="0"/>
              <a:t> reina, Ester no </a:t>
            </a:r>
            <a:r>
              <a:rPr lang="pt-BR" noProof="0" dirty="0" err="1"/>
              <a:t>reveló</a:t>
            </a:r>
            <a:r>
              <a:rPr lang="pt-BR" noProof="0" dirty="0"/>
              <a:t> </a:t>
            </a:r>
            <a:r>
              <a:rPr lang="pt-BR" noProof="0" dirty="0" err="1"/>
              <a:t>su</a:t>
            </a:r>
            <a:r>
              <a:rPr lang="pt-BR" noProof="0" dirty="0"/>
              <a:t> </a:t>
            </a:r>
            <a:r>
              <a:rPr lang="pt-BR" noProof="0" dirty="0" err="1"/>
              <a:t>nacionalidad</a:t>
            </a:r>
            <a:r>
              <a:rPr lang="pt-BR" noProof="0" dirty="0"/>
              <a:t> </a:t>
            </a:r>
            <a:r>
              <a:rPr lang="pt-BR" noProof="0" dirty="0" err="1"/>
              <a:t>ni</a:t>
            </a:r>
            <a:r>
              <a:rPr lang="pt-BR" noProof="0" dirty="0"/>
              <a:t> </a:t>
            </a:r>
            <a:r>
              <a:rPr lang="pt-BR" noProof="0" dirty="0" err="1"/>
              <a:t>su</a:t>
            </a:r>
            <a:r>
              <a:rPr lang="pt-BR" noProof="0" dirty="0"/>
              <a:t> parentesco. Este </a:t>
            </a:r>
            <a:r>
              <a:rPr lang="pt-BR" noProof="0" dirty="0" err="1"/>
              <a:t>fue</a:t>
            </a:r>
            <a:r>
              <a:rPr lang="pt-BR" noProof="0" dirty="0"/>
              <a:t> </a:t>
            </a:r>
            <a:r>
              <a:rPr lang="pt-BR" noProof="0" dirty="0" err="1"/>
              <a:t>un</a:t>
            </a:r>
            <a:r>
              <a:rPr lang="pt-BR" noProof="0" dirty="0"/>
              <a:t> </a:t>
            </a:r>
            <a:r>
              <a:rPr lang="pt-BR" noProof="0" dirty="0" err="1"/>
              <a:t>desafío</a:t>
            </a:r>
            <a:r>
              <a:rPr lang="pt-BR" noProof="0" dirty="0"/>
              <a:t> particularmente pesado. Rodeada de comida, </a:t>
            </a:r>
            <a:r>
              <a:rPr lang="pt-BR" noProof="0" dirty="0" err="1"/>
              <a:t>lujos</a:t>
            </a:r>
            <a:r>
              <a:rPr lang="pt-BR" noProof="0" dirty="0"/>
              <a:t> </a:t>
            </a:r>
            <a:r>
              <a:rPr lang="pt-BR" noProof="0" dirty="0" err="1"/>
              <a:t>y</a:t>
            </a:r>
            <a:r>
              <a:rPr lang="pt-BR" noProof="0" dirty="0"/>
              <a:t> </a:t>
            </a:r>
            <a:r>
              <a:rPr lang="pt-BR" noProof="0" dirty="0" err="1"/>
              <a:t>las</a:t>
            </a:r>
            <a:r>
              <a:rPr lang="pt-BR" noProof="0" dirty="0"/>
              <a:t> </a:t>
            </a:r>
            <a:r>
              <a:rPr lang="pt-BR" noProof="0" dirty="0" err="1"/>
              <a:t>prácticas</a:t>
            </a:r>
            <a:r>
              <a:rPr lang="pt-BR" noProof="0" dirty="0"/>
              <a:t> de </a:t>
            </a:r>
            <a:r>
              <a:rPr lang="pt-BR" noProof="0" dirty="0" err="1"/>
              <a:t>la</a:t>
            </a:r>
            <a:r>
              <a:rPr lang="pt-BR" noProof="0" dirty="0"/>
              <a:t> vida de </a:t>
            </a:r>
            <a:r>
              <a:rPr lang="pt-BR" noProof="0" dirty="0" err="1"/>
              <a:t>la</a:t>
            </a:r>
            <a:r>
              <a:rPr lang="pt-BR" noProof="0" dirty="0"/>
              <a:t> corte, Esther de </a:t>
            </a:r>
            <a:r>
              <a:rPr lang="pt-BR" noProof="0" dirty="0" err="1"/>
              <a:t>alguna</a:t>
            </a:r>
            <a:r>
              <a:rPr lang="pt-BR" noProof="0" dirty="0"/>
              <a:t> </a:t>
            </a:r>
            <a:r>
              <a:rPr lang="pt-BR" noProof="0" dirty="0" err="1"/>
              <a:t>manera</a:t>
            </a:r>
            <a:r>
              <a:rPr lang="pt-BR" noProof="0" dirty="0"/>
              <a:t> </a:t>
            </a:r>
            <a:r>
              <a:rPr lang="pt-BR" noProof="0" dirty="0" err="1"/>
              <a:t>tenía</a:t>
            </a:r>
            <a:r>
              <a:rPr lang="pt-BR" noProof="0" dirty="0"/>
              <a:t> que </a:t>
            </a:r>
            <a:r>
              <a:rPr lang="pt-BR" noProof="0" dirty="0" err="1"/>
              <a:t>mantener</a:t>
            </a:r>
            <a:r>
              <a:rPr lang="pt-BR" noProof="0" dirty="0"/>
              <a:t> </a:t>
            </a:r>
            <a:r>
              <a:rPr lang="pt-BR" noProof="0" dirty="0" err="1"/>
              <a:t>su</a:t>
            </a:r>
            <a:r>
              <a:rPr lang="pt-BR" noProof="0" dirty="0"/>
              <a:t> </a:t>
            </a:r>
            <a:r>
              <a:rPr lang="pt-BR" noProof="0" dirty="0" err="1"/>
              <a:t>fe</a:t>
            </a:r>
            <a:r>
              <a:rPr lang="pt-BR" noProof="0" dirty="0"/>
              <a:t> e </a:t>
            </a:r>
            <a:r>
              <a:rPr lang="pt-BR" noProof="0" dirty="0" err="1"/>
              <a:t>identidad</a:t>
            </a:r>
            <a:r>
              <a:rPr lang="pt-BR" noProof="0" dirty="0"/>
              <a:t> </a:t>
            </a:r>
            <a:r>
              <a:rPr lang="pt-BR" noProof="0" dirty="0" err="1"/>
              <a:t>judías</a:t>
            </a:r>
            <a:r>
              <a:rPr lang="pt-BR" noProof="0" dirty="0"/>
              <a:t>. </a:t>
            </a:r>
            <a:r>
              <a:rPr lang="pt-BR" noProof="0" dirty="0" err="1"/>
              <a:t>Además</a:t>
            </a:r>
            <a:r>
              <a:rPr lang="pt-BR" noProof="0" dirty="0"/>
              <a:t>, </a:t>
            </a:r>
            <a:r>
              <a:rPr lang="pt-BR" noProof="0" dirty="0" err="1"/>
              <a:t>el</a:t>
            </a:r>
            <a:r>
              <a:rPr lang="pt-BR" noProof="0" dirty="0"/>
              <a:t> </a:t>
            </a:r>
            <a:r>
              <a:rPr lang="pt-BR" noProof="0" dirty="0" err="1"/>
              <a:t>riesgo</a:t>
            </a:r>
            <a:r>
              <a:rPr lang="pt-BR" noProof="0" dirty="0"/>
              <a:t> de ser identificado como </a:t>
            </a:r>
            <a:r>
              <a:rPr lang="pt-BR" noProof="0" dirty="0" err="1"/>
              <a:t>miembro</a:t>
            </a:r>
            <a:r>
              <a:rPr lang="pt-BR" noProof="0" dirty="0"/>
              <a:t> </a:t>
            </a:r>
            <a:r>
              <a:rPr lang="pt-BR" noProof="0" dirty="0" err="1"/>
              <a:t>del</a:t>
            </a:r>
            <a:r>
              <a:rPr lang="pt-BR" noProof="0" dirty="0"/>
              <a:t> </a:t>
            </a:r>
            <a:r>
              <a:rPr lang="pt-BR" noProof="0" dirty="0" err="1"/>
              <a:t>pueblo</a:t>
            </a:r>
            <a:r>
              <a:rPr lang="pt-BR" noProof="0" dirty="0"/>
              <a:t> </a:t>
            </a:r>
            <a:r>
              <a:rPr lang="pt-BR" noProof="0" dirty="0" err="1"/>
              <a:t>judío</a:t>
            </a:r>
            <a:r>
              <a:rPr lang="pt-BR" noProof="0" dirty="0"/>
              <a:t> era real </a:t>
            </a:r>
            <a:r>
              <a:rPr lang="pt-BR" noProof="0" dirty="0" err="1"/>
              <a:t>y</a:t>
            </a:r>
            <a:r>
              <a:rPr lang="pt-BR" noProof="0" dirty="0"/>
              <a:t> </a:t>
            </a:r>
            <a:r>
              <a:rPr lang="pt-BR" noProof="0" dirty="0" err="1"/>
              <a:t>las</a:t>
            </a:r>
            <a:r>
              <a:rPr lang="pt-BR" noProof="0" dirty="0"/>
              <a:t> </a:t>
            </a:r>
            <a:r>
              <a:rPr lang="pt-BR" noProof="0" dirty="0" err="1"/>
              <a:t>consecuencias</a:t>
            </a:r>
            <a:r>
              <a:rPr lang="pt-BR" noProof="0" dirty="0"/>
              <a:t> de </a:t>
            </a:r>
            <a:r>
              <a:rPr lang="pt-BR" noProof="0" dirty="0" err="1"/>
              <a:t>su</a:t>
            </a:r>
            <a:r>
              <a:rPr lang="pt-BR" noProof="0" dirty="0"/>
              <a:t> </a:t>
            </a:r>
            <a:r>
              <a:rPr lang="pt-BR" noProof="0" dirty="0" err="1"/>
              <a:t>identidad</a:t>
            </a:r>
            <a:r>
              <a:rPr lang="pt-BR" noProof="0" dirty="0"/>
              <a:t> </a:t>
            </a:r>
            <a:r>
              <a:rPr lang="pt-BR" noProof="0" dirty="0" err="1"/>
              <a:t>eran</a:t>
            </a:r>
            <a:r>
              <a:rPr lang="pt-BR" noProof="0" dirty="0"/>
              <a:t> </a:t>
            </a:r>
            <a:r>
              <a:rPr lang="pt-BR" noProof="0" dirty="0" err="1"/>
              <a:t>inciertas</a:t>
            </a:r>
            <a:r>
              <a:rPr lang="pt-BR" noProof="0" dirty="0"/>
              <a:t>.</a:t>
            </a:r>
          </a:p>
          <a:p>
            <a:endParaRPr lang="pt-BR" noProof="0" dirty="0"/>
          </a:p>
          <a:p>
            <a:r>
              <a:rPr lang="pt-BR" noProof="0" dirty="0"/>
              <a:t>Ester </a:t>
            </a:r>
            <a:r>
              <a:rPr lang="pt-BR" noProof="0" dirty="0" err="1"/>
              <a:t>también</a:t>
            </a:r>
            <a:r>
              <a:rPr lang="pt-BR" noProof="0" dirty="0"/>
              <a:t> </a:t>
            </a:r>
            <a:r>
              <a:rPr lang="pt-BR" noProof="0" dirty="0" err="1"/>
              <a:t>tuvo</a:t>
            </a:r>
            <a:r>
              <a:rPr lang="pt-BR" noProof="0" dirty="0"/>
              <a:t> que </a:t>
            </a:r>
            <a:r>
              <a:rPr lang="pt-BR" noProof="0" dirty="0" err="1"/>
              <a:t>llevar</a:t>
            </a:r>
            <a:r>
              <a:rPr lang="pt-BR" noProof="0" dirty="0"/>
              <a:t> </a:t>
            </a:r>
            <a:r>
              <a:rPr lang="pt-BR" noProof="0" dirty="0" err="1"/>
              <a:t>la</a:t>
            </a:r>
            <a:r>
              <a:rPr lang="pt-BR" noProof="0" dirty="0"/>
              <a:t> mala noticia al </a:t>
            </a:r>
            <a:r>
              <a:rPr lang="pt-BR" noProof="0" dirty="0" err="1"/>
              <a:t>rey</a:t>
            </a:r>
            <a:r>
              <a:rPr lang="pt-BR" noProof="0" dirty="0"/>
              <a:t> de que </a:t>
            </a:r>
            <a:r>
              <a:rPr lang="pt-BR" noProof="0" dirty="0" err="1"/>
              <a:t>los</a:t>
            </a:r>
            <a:r>
              <a:rPr lang="pt-BR" noProof="0" dirty="0"/>
              <a:t> </a:t>
            </a:r>
            <a:r>
              <a:rPr lang="pt-BR" noProof="0" dirty="0" err="1"/>
              <a:t>oficiales</a:t>
            </a:r>
            <a:r>
              <a:rPr lang="pt-BR" noProof="0" dirty="0"/>
              <a:t> </a:t>
            </a:r>
            <a:r>
              <a:rPr lang="pt-BR" noProof="0" dirty="0" err="1"/>
              <a:t>estaban</a:t>
            </a:r>
            <a:r>
              <a:rPr lang="pt-BR" noProof="0" dirty="0"/>
              <a:t> conspirando para </a:t>
            </a:r>
            <a:r>
              <a:rPr lang="pt-BR" noProof="0" dirty="0" err="1"/>
              <a:t>matarlo</a:t>
            </a:r>
            <a:r>
              <a:rPr lang="pt-BR" noProof="0" dirty="0"/>
              <a:t>. Esta no </a:t>
            </a:r>
            <a:r>
              <a:rPr lang="pt-BR" noProof="0" dirty="0" err="1"/>
              <a:t>fue</a:t>
            </a:r>
            <a:r>
              <a:rPr lang="pt-BR" noProof="0" dirty="0"/>
              <a:t> una </a:t>
            </a:r>
            <a:r>
              <a:rPr lang="pt-BR" noProof="0" dirty="0" err="1"/>
              <a:t>tarea</a:t>
            </a:r>
            <a:r>
              <a:rPr lang="pt-BR" noProof="0" dirty="0"/>
              <a:t> fácil porque, si no se </a:t>
            </a:r>
            <a:r>
              <a:rPr lang="pt-BR" noProof="0" dirty="0" err="1"/>
              <a:t>probaba</a:t>
            </a:r>
            <a:r>
              <a:rPr lang="pt-BR" noProof="0" dirty="0"/>
              <a:t> </a:t>
            </a:r>
            <a:r>
              <a:rPr lang="pt-BR" noProof="0" dirty="0" err="1"/>
              <a:t>la</a:t>
            </a:r>
            <a:r>
              <a:rPr lang="pt-BR" noProof="0" dirty="0"/>
              <a:t> trama, Esther </a:t>
            </a:r>
            <a:r>
              <a:rPr lang="pt-BR" noProof="0" dirty="0" err="1"/>
              <a:t>y</a:t>
            </a:r>
            <a:r>
              <a:rPr lang="pt-BR" noProof="0" dirty="0"/>
              <a:t> </a:t>
            </a:r>
            <a:r>
              <a:rPr lang="pt-BR" noProof="0" dirty="0" err="1"/>
              <a:t>su</a:t>
            </a:r>
            <a:r>
              <a:rPr lang="pt-BR" noProof="0" dirty="0"/>
              <a:t> prima </a:t>
            </a:r>
            <a:r>
              <a:rPr lang="pt-BR" noProof="0" dirty="0" err="1"/>
              <a:t>podrían</a:t>
            </a:r>
            <a:r>
              <a:rPr lang="pt-BR" noProof="0" dirty="0"/>
              <a:t> ser acusadas de iniciar rumores, </a:t>
            </a:r>
            <a:r>
              <a:rPr lang="pt-BR" noProof="0" dirty="0" err="1"/>
              <a:t>y</a:t>
            </a:r>
            <a:r>
              <a:rPr lang="pt-BR" noProof="0" dirty="0"/>
              <a:t> ¿</a:t>
            </a:r>
            <a:r>
              <a:rPr lang="pt-BR" noProof="0" dirty="0" err="1"/>
              <a:t>quién</a:t>
            </a:r>
            <a:r>
              <a:rPr lang="pt-BR" noProof="0" dirty="0"/>
              <a:t> </a:t>
            </a:r>
            <a:r>
              <a:rPr lang="pt-BR" noProof="0" dirty="0" err="1"/>
              <a:t>sabía</a:t>
            </a:r>
            <a:r>
              <a:rPr lang="pt-BR" noProof="0" dirty="0"/>
              <a:t> </a:t>
            </a:r>
            <a:r>
              <a:rPr lang="pt-BR" noProof="0" dirty="0" err="1"/>
              <a:t>cuáles</a:t>
            </a:r>
            <a:r>
              <a:rPr lang="pt-BR" noProof="0" dirty="0"/>
              <a:t> </a:t>
            </a:r>
            <a:r>
              <a:rPr lang="pt-BR" noProof="0" dirty="0" err="1"/>
              <a:t>serían</a:t>
            </a:r>
            <a:r>
              <a:rPr lang="pt-BR" noProof="0" dirty="0"/>
              <a:t> </a:t>
            </a:r>
            <a:r>
              <a:rPr lang="pt-BR" noProof="0" dirty="0" err="1"/>
              <a:t>los</a:t>
            </a:r>
            <a:r>
              <a:rPr lang="pt-BR" noProof="0" dirty="0"/>
              <a:t> resultados?</a:t>
            </a:r>
          </a:p>
          <a:p>
            <a:endParaRPr lang="pt-BR" noProof="0" dirty="0"/>
          </a:p>
          <a:p>
            <a:r>
              <a:rPr lang="pt-BR" noProof="0" dirty="0"/>
              <a:t>Pero </a:t>
            </a:r>
            <a:r>
              <a:rPr lang="pt-BR" noProof="0" dirty="0" err="1"/>
              <a:t>la</a:t>
            </a:r>
            <a:r>
              <a:rPr lang="pt-BR" noProof="0" dirty="0"/>
              <a:t> </a:t>
            </a:r>
            <a:r>
              <a:rPr lang="pt-BR" noProof="0" dirty="0" err="1"/>
              <a:t>mayor</a:t>
            </a:r>
            <a:r>
              <a:rPr lang="pt-BR" noProof="0" dirty="0"/>
              <a:t> </a:t>
            </a:r>
            <a:r>
              <a:rPr lang="pt-BR" noProof="0" dirty="0" err="1"/>
              <a:t>responsabilidad</a:t>
            </a:r>
            <a:r>
              <a:rPr lang="pt-BR" noProof="0" dirty="0"/>
              <a:t> que se </a:t>
            </a:r>
            <a:r>
              <a:rPr lang="pt-BR" noProof="0" dirty="0" err="1"/>
              <a:t>le</a:t>
            </a:r>
            <a:r>
              <a:rPr lang="pt-BR" noProof="0" dirty="0"/>
              <a:t> </a:t>
            </a:r>
            <a:r>
              <a:rPr lang="pt-BR" noProof="0" dirty="0" err="1"/>
              <a:t>asignó</a:t>
            </a:r>
            <a:r>
              <a:rPr lang="pt-BR" noProof="0" dirty="0"/>
              <a:t> a Ester </a:t>
            </a:r>
            <a:r>
              <a:rPr lang="pt-BR" noProof="0" dirty="0" err="1"/>
              <a:t>fue</a:t>
            </a:r>
            <a:r>
              <a:rPr lang="pt-BR" noProof="0" dirty="0"/>
              <a:t> </a:t>
            </a:r>
            <a:r>
              <a:rPr lang="pt-BR" noProof="0" dirty="0" err="1"/>
              <a:t>quedarse</a:t>
            </a:r>
            <a:r>
              <a:rPr lang="pt-BR" noProof="0" dirty="0"/>
              <a:t> como </a:t>
            </a:r>
            <a:r>
              <a:rPr lang="pt-BR" noProof="0" dirty="0" err="1"/>
              <a:t>el</a:t>
            </a:r>
            <a:r>
              <a:rPr lang="pt-BR" noProof="0" dirty="0"/>
              <a:t> único canal para salvar a </a:t>
            </a:r>
            <a:r>
              <a:rPr lang="pt-BR" noProof="0" dirty="0" err="1"/>
              <a:t>su</a:t>
            </a:r>
            <a:r>
              <a:rPr lang="pt-BR" noProof="0" dirty="0"/>
              <a:t> </a:t>
            </a:r>
            <a:r>
              <a:rPr lang="pt-BR" noProof="0" dirty="0" err="1"/>
              <a:t>nación</a:t>
            </a:r>
            <a:r>
              <a:rPr lang="pt-BR" noProof="0" dirty="0"/>
              <a:t>. </a:t>
            </a:r>
            <a:r>
              <a:rPr lang="pt-BR" noProof="0" dirty="0" err="1"/>
              <a:t>Mardoqueo</a:t>
            </a:r>
            <a:r>
              <a:rPr lang="pt-BR" noProof="0" dirty="0"/>
              <a:t> </a:t>
            </a:r>
            <a:r>
              <a:rPr lang="pt-BR" noProof="0" dirty="0" err="1"/>
              <a:t>le</a:t>
            </a:r>
            <a:r>
              <a:rPr lang="pt-BR" noProof="0" dirty="0"/>
              <a:t> </a:t>
            </a:r>
            <a:r>
              <a:rPr lang="pt-BR" noProof="0" dirty="0" err="1"/>
              <a:t>pidió</a:t>
            </a:r>
            <a:r>
              <a:rPr lang="pt-BR" noProof="0" dirty="0"/>
              <a:t> que </a:t>
            </a:r>
            <a:r>
              <a:rPr lang="pt-BR" noProof="0" dirty="0" err="1"/>
              <a:t>intercediera</a:t>
            </a:r>
            <a:r>
              <a:rPr lang="pt-BR" noProof="0" dirty="0"/>
              <a:t> a favor de </a:t>
            </a:r>
            <a:r>
              <a:rPr lang="pt-BR" noProof="0" dirty="0" err="1"/>
              <a:t>los</a:t>
            </a:r>
            <a:r>
              <a:rPr lang="pt-BR" noProof="0" dirty="0"/>
              <a:t> </a:t>
            </a:r>
            <a:r>
              <a:rPr lang="pt-BR" noProof="0" dirty="0" err="1"/>
              <a:t>judíos</a:t>
            </a:r>
            <a:r>
              <a:rPr lang="pt-BR" noProof="0" dirty="0"/>
              <a:t>, </a:t>
            </a:r>
            <a:r>
              <a:rPr lang="pt-BR" noProof="0" dirty="0" err="1"/>
              <a:t>lo</a:t>
            </a:r>
            <a:r>
              <a:rPr lang="pt-BR" noProof="0" dirty="0"/>
              <a:t> que </a:t>
            </a:r>
            <a:r>
              <a:rPr lang="pt-BR" noProof="0" dirty="0" err="1"/>
              <a:t>ella</a:t>
            </a:r>
            <a:r>
              <a:rPr lang="pt-BR" noProof="0" dirty="0"/>
              <a:t> no </a:t>
            </a:r>
            <a:r>
              <a:rPr lang="pt-BR" noProof="0" dirty="0" err="1"/>
              <a:t>pudo</a:t>
            </a:r>
            <a:r>
              <a:rPr lang="pt-BR" noProof="0" dirty="0"/>
              <a:t> </a:t>
            </a:r>
            <a:r>
              <a:rPr lang="pt-BR" noProof="0" dirty="0" err="1"/>
              <a:t>hacer</a:t>
            </a:r>
            <a:r>
              <a:rPr lang="pt-BR" noProof="0" dirty="0"/>
              <a:t> </a:t>
            </a:r>
            <a:r>
              <a:rPr lang="pt-BR" noProof="0" dirty="0" err="1"/>
              <a:t>sin</a:t>
            </a:r>
            <a:r>
              <a:rPr lang="pt-BR" noProof="0" dirty="0"/>
              <a:t> </a:t>
            </a:r>
            <a:r>
              <a:rPr lang="pt-BR" noProof="0" dirty="0" err="1"/>
              <a:t>arriesgar</a:t>
            </a:r>
            <a:r>
              <a:rPr lang="pt-BR" noProof="0" dirty="0"/>
              <a:t> </a:t>
            </a:r>
            <a:r>
              <a:rPr lang="pt-BR" noProof="0" dirty="0" err="1"/>
              <a:t>su</a:t>
            </a:r>
            <a:r>
              <a:rPr lang="pt-BR" noProof="0" dirty="0"/>
              <a:t> vida. </a:t>
            </a:r>
            <a:r>
              <a:rPr lang="pt-BR" noProof="0" dirty="0" err="1"/>
              <a:t>Cuando</a:t>
            </a:r>
            <a:r>
              <a:rPr lang="pt-BR" noProof="0" dirty="0"/>
              <a:t> </a:t>
            </a:r>
            <a:r>
              <a:rPr lang="pt-BR" noProof="0" dirty="0" err="1"/>
              <a:t>ella</a:t>
            </a:r>
            <a:r>
              <a:rPr lang="pt-BR" noProof="0" dirty="0"/>
              <a:t> </a:t>
            </a:r>
            <a:r>
              <a:rPr lang="pt-BR" noProof="0" dirty="0" err="1"/>
              <a:t>vaciló</a:t>
            </a:r>
            <a:r>
              <a:rPr lang="pt-BR" noProof="0" dirty="0"/>
              <a:t>, </a:t>
            </a:r>
            <a:r>
              <a:rPr lang="pt-BR" noProof="0" dirty="0" err="1"/>
              <a:t>su</a:t>
            </a:r>
            <a:r>
              <a:rPr lang="pt-BR" noProof="0" dirty="0"/>
              <a:t> primo </a:t>
            </a:r>
            <a:r>
              <a:rPr lang="pt-BR" noProof="0" dirty="0" err="1"/>
              <a:t>la</a:t>
            </a:r>
            <a:r>
              <a:rPr lang="pt-BR" noProof="0" dirty="0"/>
              <a:t> </a:t>
            </a:r>
            <a:r>
              <a:rPr lang="pt-BR" noProof="0" dirty="0" err="1"/>
              <a:t>presionó</a:t>
            </a:r>
            <a:r>
              <a:rPr lang="pt-BR" noProof="0" dirty="0"/>
              <a:t> </a:t>
            </a:r>
            <a:r>
              <a:rPr lang="pt-BR" noProof="0" dirty="0" err="1"/>
              <a:t>aún</a:t>
            </a:r>
            <a:r>
              <a:rPr lang="pt-BR" noProof="0" dirty="0"/>
              <a:t> más: "Si, si </a:t>
            </a:r>
            <a:r>
              <a:rPr lang="pt-BR" noProof="0" dirty="0" err="1"/>
              <a:t>ahora</a:t>
            </a:r>
            <a:r>
              <a:rPr lang="pt-BR" noProof="0" dirty="0"/>
              <a:t> </a:t>
            </a:r>
            <a:r>
              <a:rPr lang="pt-BR" noProof="0" dirty="0" err="1"/>
              <a:t>callas</a:t>
            </a:r>
            <a:r>
              <a:rPr lang="pt-BR" noProof="0" dirty="0"/>
              <a:t>, </a:t>
            </a:r>
            <a:r>
              <a:rPr lang="pt-BR" noProof="0" dirty="0" err="1"/>
              <a:t>entonces</a:t>
            </a:r>
            <a:r>
              <a:rPr lang="pt-BR" noProof="0" dirty="0"/>
              <a:t> surgirá </a:t>
            </a:r>
            <a:r>
              <a:rPr lang="pt-BR" noProof="0" dirty="0" err="1"/>
              <a:t>ayuda</a:t>
            </a:r>
            <a:r>
              <a:rPr lang="pt-BR" noProof="0" dirty="0"/>
              <a:t> </a:t>
            </a:r>
            <a:r>
              <a:rPr lang="pt-BR" noProof="0" dirty="0" err="1"/>
              <a:t>y</a:t>
            </a:r>
            <a:r>
              <a:rPr lang="pt-BR" noProof="0" dirty="0"/>
              <a:t> </a:t>
            </a:r>
            <a:r>
              <a:rPr lang="pt-BR" noProof="0" dirty="0" err="1"/>
              <a:t>liberación</a:t>
            </a:r>
            <a:r>
              <a:rPr lang="pt-BR" noProof="0" dirty="0"/>
              <a:t> para </a:t>
            </a:r>
            <a:r>
              <a:rPr lang="pt-BR" noProof="0" dirty="0" err="1"/>
              <a:t>los</a:t>
            </a:r>
            <a:r>
              <a:rPr lang="pt-BR" noProof="0" dirty="0"/>
              <a:t> </a:t>
            </a:r>
            <a:r>
              <a:rPr lang="pt-BR" noProof="0" dirty="0" err="1"/>
              <a:t>judíos</a:t>
            </a:r>
            <a:r>
              <a:rPr lang="pt-BR" noProof="0" dirty="0"/>
              <a:t> </a:t>
            </a:r>
            <a:r>
              <a:rPr lang="pt-BR" noProof="0" dirty="0" err="1"/>
              <a:t>en</a:t>
            </a:r>
            <a:r>
              <a:rPr lang="pt-BR" noProof="0" dirty="0"/>
              <a:t> </a:t>
            </a:r>
            <a:r>
              <a:rPr lang="pt-BR" noProof="0" dirty="0" err="1"/>
              <a:t>otra</a:t>
            </a:r>
            <a:r>
              <a:rPr lang="pt-BR" noProof="0" dirty="0"/>
              <a:t> parte, pero </a:t>
            </a:r>
            <a:r>
              <a:rPr lang="pt-BR" noProof="0" dirty="0" err="1"/>
              <a:t>tú</a:t>
            </a:r>
            <a:r>
              <a:rPr lang="pt-BR" noProof="0" dirty="0"/>
              <a:t> </a:t>
            </a:r>
            <a:r>
              <a:rPr lang="pt-BR" noProof="0" dirty="0" err="1"/>
              <a:t>y</a:t>
            </a:r>
            <a:r>
              <a:rPr lang="pt-BR" noProof="0" dirty="0"/>
              <a:t> </a:t>
            </a:r>
            <a:r>
              <a:rPr lang="pt-BR" noProof="0" dirty="0" err="1"/>
              <a:t>la</a:t>
            </a:r>
            <a:r>
              <a:rPr lang="pt-BR" noProof="0" dirty="0"/>
              <a:t> casa de tu padre </a:t>
            </a:r>
            <a:r>
              <a:rPr lang="pt-BR" noProof="0" dirty="0" err="1"/>
              <a:t>perecerán</a:t>
            </a:r>
            <a:r>
              <a:rPr lang="pt-BR" noProof="0" dirty="0"/>
              <a:t>" (Et 4:14). ).</a:t>
            </a:r>
          </a:p>
          <a:p>
            <a:endParaRPr lang="pt-BR" noProof="0" dirty="0"/>
          </a:p>
          <a:p>
            <a:r>
              <a:rPr lang="pt-BR" noProof="0" dirty="0"/>
              <a:t>Finalmente, se </a:t>
            </a:r>
            <a:r>
              <a:rPr lang="pt-BR" noProof="0" dirty="0" err="1"/>
              <a:t>presentó</a:t>
            </a:r>
            <a:r>
              <a:rPr lang="pt-BR" noProof="0" dirty="0"/>
              <a:t> ante </a:t>
            </a:r>
            <a:r>
              <a:rPr lang="pt-BR" noProof="0" dirty="0" err="1"/>
              <a:t>el</a:t>
            </a:r>
            <a:r>
              <a:rPr lang="pt-BR" noProof="0" dirty="0"/>
              <a:t> </a:t>
            </a:r>
            <a:r>
              <a:rPr lang="pt-BR" noProof="0" dirty="0" err="1"/>
              <a:t>rey</a:t>
            </a:r>
            <a:r>
              <a:rPr lang="pt-BR" noProof="0" dirty="0"/>
              <a:t>, </a:t>
            </a:r>
            <a:r>
              <a:rPr lang="pt-BR" noProof="0" dirty="0" err="1"/>
              <a:t>sabiendo</a:t>
            </a:r>
            <a:r>
              <a:rPr lang="pt-BR" noProof="0" dirty="0"/>
              <a:t> que </a:t>
            </a:r>
            <a:r>
              <a:rPr lang="pt-BR" noProof="0" dirty="0" err="1"/>
              <a:t>podría</a:t>
            </a:r>
            <a:r>
              <a:rPr lang="pt-BR" noProof="0" dirty="0"/>
              <a:t> significar </a:t>
            </a:r>
            <a:r>
              <a:rPr lang="pt-BR" noProof="0" dirty="0" err="1"/>
              <a:t>su</a:t>
            </a:r>
            <a:r>
              <a:rPr lang="pt-BR" noProof="0" dirty="0"/>
              <a:t> </a:t>
            </a:r>
            <a:r>
              <a:rPr lang="pt-BR" noProof="0" dirty="0" err="1"/>
              <a:t>muerte</a:t>
            </a:r>
            <a:r>
              <a:rPr lang="pt-BR" noProof="0" dirty="0"/>
              <a:t>. Al final, </a:t>
            </a:r>
            <a:r>
              <a:rPr lang="pt-BR" noProof="0" dirty="0" err="1"/>
              <a:t>su</a:t>
            </a:r>
            <a:r>
              <a:rPr lang="pt-BR" noProof="0" dirty="0"/>
              <a:t> </a:t>
            </a:r>
            <a:r>
              <a:rPr lang="pt-BR" noProof="0" dirty="0" err="1"/>
              <a:t>coraje</a:t>
            </a:r>
            <a:r>
              <a:rPr lang="pt-BR" noProof="0" dirty="0"/>
              <a:t> </a:t>
            </a:r>
            <a:r>
              <a:rPr lang="pt-BR" noProof="0" dirty="0" err="1"/>
              <a:t>salvó</a:t>
            </a:r>
            <a:r>
              <a:rPr lang="pt-BR" noProof="0" dirty="0"/>
              <a:t> a </a:t>
            </a:r>
            <a:r>
              <a:rPr lang="pt-BR" noProof="0" dirty="0" err="1"/>
              <a:t>su</a:t>
            </a:r>
            <a:r>
              <a:rPr lang="pt-BR" noProof="0" dirty="0"/>
              <a:t> </a:t>
            </a:r>
            <a:r>
              <a:rPr lang="pt-BR" noProof="0" dirty="0" err="1"/>
              <a:t>pueblo</a:t>
            </a:r>
            <a:r>
              <a:rPr lang="pt-BR" noProof="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38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LIÇÃO 8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ResiliÊNCIA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Leitura para o estudo desta semana: </a:t>
            </a:r>
            <a:br>
              <a:rPr lang="pt-BR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t-BR" sz="1200" i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Jó 19:25; Tiago 5:10, 11; Ester 2; 2 Coríntios 11:23-28; Filipenses 4:11-13.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4850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Assim como Ester, todos nós nascemos em situações que não escolhemos. Qual é a sua origem? Que coisas você recebeu, boas e más, pelas quais não pediu? Como você pode aprender a apreciar mais as coisas boas que recebeu e vencer as más?</a:t>
            </a: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b="1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SEGREDO DE VIVER CONTENTE </a:t>
            </a:r>
          </a:p>
          <a:p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Paulo nasceu e cresceu em Tarso, em uma família hebreia da tribo de Benjamim. Ele obteve sua nacionalidade romana através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seu pai, um cidadão do Império Romano. Tornou-se um f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ariseu, de um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grupo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devoto que aderiu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lei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(Torá) e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tradição 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oral (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Mishná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Com esses antecedentes, ele deve ter desfrutado os privilégios de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seu status social e religioso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entanto, quando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Paulo respondeu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ao chamado de 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Jesus, tudo mudou. Em vez de perseguidor, ele se tornou o alvo de perseguição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radi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 por parte de alguns de sua própria nação e,</a:t>
            </a:r>
            <a:r>
              <a:rPr lang="pt-BR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eventualmente, de romanos. Ele sofreu tribulações por três décadas e foi executado depois de ter sido preso em Roma.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171450" indent="-171450">
              <a:buFont typeface="Arial"/>
              <a:buChar char="•"/>
            </a:pPr>
            <a:r>
              <a:rPr lang="pt-BR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Leia 2 Coríntios 11:23-28, que</a:t>
            </a:r>
            <a:r>
              <a:rPr lang="pt-BR" sz="1200" b="1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lista algumas das adversidades que Paulo teve de enfrentar. Então, leia Filipenses</a:t>
            </a:r>
            <a:r>
              <a:rPr lang="pt-BR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4:11-13. Depois de tanto sofrimento, que avaliação que</a:t>
            </a:r>
            <a:r>
              <a:rPr lang="pt-BR" sz="1200" b="1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Paulo fez de sua própria vida</a:t>
            </a:r>
            <a:r>
              <a:rPr lang="pt-BR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Que lições estão aqui para nós em meio a quaisquer lutas que estejamos passando?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327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contentamiento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componente fundamental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felicidad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bienestar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psicológico.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disposición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da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perspectiva positiva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cosas,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pasado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aceptación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futuro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esperanza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152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Una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definiciones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actuales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“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inteligencia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capacidad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adaptarse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situaciones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nuevas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significar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vivir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lugares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nuevos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relacionarse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personas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nuevas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experimentar condiciones socioeconómicas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nuevas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habilidad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Pablo no es una característica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hereditaria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porque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dice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específicamente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aprendí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contentarme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cualquiera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situación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(Fil. 4:11). La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adaptación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satisfacción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variedad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circunstancias,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aprendidos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sobrevienen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tiempo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práctica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El versículo 13 da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clave más importante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resiliencia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Pablo.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cualquier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cosa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nombre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Jesucristo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656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está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contentamiento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sacudido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alguna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vez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acá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allá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víctima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circunstancias?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aprender a “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vivir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contento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todas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cualquier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situación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”? (v. 11).</a:t>
            </a: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ESTUDIO ADICIONAL:</a:t>
            </a:r>
          </a:p>
          <a:p>
            <a:endParaRPr lang="pt-BR" sz="1200" b="1" kern="1200" cap="all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“Los poderes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tinieblas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espesan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alrededor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alma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excluyen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vista,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veces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solo es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posible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asombro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angustia, esperar hasta que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nubes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pasen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períodos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terribles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veces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La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esperanza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parece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fallar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desesperación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apodera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nosotros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estas tremendas horas,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debemos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aprender a confiar, a depender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únicamente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méritos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expiación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toda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indefensa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indignidad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lanzarnos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sobre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méritos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Salvador crucificado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resucitado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Mientras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hagamos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nunca pereceremos, ¡nunca!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luz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camino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brilla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no es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cosa ser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fuertes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poder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gracia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Pero esperar pacientemente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esperanza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estamos rodeados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nubes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todo parece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oscuro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requiere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sumisión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hagan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voluntad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absorbida por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voluntad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Nos desanimamos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fácilmente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pedimos ansiosamente que se nos quite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prueba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debemos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pedir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paciencia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resistir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gracia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vencer ”. - Elena G. de White, La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maravillosa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gracia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kern="1200" cap="all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b="1" kern="1200" cap="all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pág. 110.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893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PREGUNTAS PARA DISCUSIÓN</a:t>
            </a:r>
          </a:p>
          <a:p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Algunas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personas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vencen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dificultades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otros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aplastantes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opinión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diferencia?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pruebas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tragedias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parecen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final feliz?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haremos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reconciliamos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promesas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aplicar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consejo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apóstol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Pedro 4:12, 13? Una cosa 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mantener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poder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recuperación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ser fiel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pruebas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pero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dice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Pedro?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660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 algn="l">
              <a:buFont typeface="Arial" pitchFamily="34" charset="0"/>
              <a:buChar char="•"/>
            </a:pP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Suponga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que está tratando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alguien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una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situación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muy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extrema, una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que no parece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haber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salida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humanamente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hablando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Suponga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también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que solo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tiene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cinco minutos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esa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persona.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esos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pocos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minutos, ¿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qué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dirías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para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darle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esperanza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pt-BR" sz="1200" b="1" noProof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</a:t>
            </a:r>
            <a:r>
              <a:rPr lang="pt-BR" sz="1200" b="1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persona?</a:t>
            </a:r>
            <a:b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4500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i="0" dirty="0" err="1"/>
              <a:t>Dios</a:t>
            </a:r>
            <a:r>
              <a:rPr lang="pt-BR" i="0" dirty="0"/>
              <a:t> es </a:t>
            </a:r>
            <a:r>
              <a:rPr lang="pt-BR" i="0" dirty="0" err="1"/>
              <a:t>nuestro</a:t>
            </a:r>
            <a:r>
              <a:rPr lang="pt-BR" i="0" dirty="0"/>
              <a:t> amparo </a:t>
            </a:r>
            <a:r>
              <a:rPr lang="pt-BR" i="0" dirty="0" err="1"/>
              <a:t>y</a:t>
            </a:r>
            <a:r>
              <a:rPr lang="pt-BR" i="0" dirty="0"/>
              <a:t> fortaleza, </a:t>
            </a:r>
            <a:r>
              <a:rPr lang="pt-BR" i="0" dirty="0" err="1"/>
              <a:t>nuestro</a:t>
            </a:r>
            <a:r>
              <a:rPr lang="pt-BR" i="0" dirty="0"/>
              <a:t> pronto </a:t>
            </a:r>
            <a:r>
              <a:rPr lang="pt-BR" i="0" dirty="0" err="1"/>
              <a:t>auxilioen</a:t>
            </a:r>
            <a:r>
              <a:rPr lang="pt-BR" i="0" dirty="0"/>
              <a:t> </a:t>
            </a:r>
            <a:r>
              <a:rPr lang="pt-BR" i="0" dirty="0" err="1"/>
              <a:t>las</a:t>
            </a:r>
            <a:r>
              <a:rPr lang="pt-BR" i="0" dirty="0"/>
              <a:t> </a:t>
            </a:r>
            <a:r>
              <a:rPr lang="pt-BR" i="0" dirty="0" err="1"/>
              <a:t>tribulaciones</a:t>
            </a:r>
            <a:r>
              <a:rPr lang="pt-BR" i="0" dirty="0"/>
              <a:t>. Por tanto, no </a:t>
            </a:r>
            <a:r>
              <a:rPr lang="pt-BR" i="0" dirty="0" err="1"/>
              <a:t>temeremos,aunque</a:t>
            </a:r>
            <a:r>
              <a:rPr lang="pt-BR" i="0" dirty="0"/>
              <a:t> </a:t>
            </a:r>
            <a:r>
              <a:rPr lang="pt-BR" i="0" dirty="0" err="1"/>
              <a:t>la</a:t>
            </a:r>
            <a:r>
              <a:rPr lang="pt-BR" i="0" dirty="0"/>
              <a:t> </a:t>
            </a:r>
            <a:r>
              <a:rPr lang="pt-BR" i="0" dirty="0" err="1"/>
              <a:t>tierra</a:t>
            </a:r>
            <a:r>
              <a:rPr lang="pt-BR" i="0" dirty="0"/>
              <a:t> </a:t>
            </a:r>
            <a:r>
              <a:rPr lang="pt-BR" i="0" dirty="0" err="1"/>
              <a:t>sea</a:t>
            </a:r>
            <a:r>
              <a:rPr lang="pt-BR" i="0" dirty="0"/>
              <a:t> removida </a:t>
            </a:r>
            <a:r>
              <a:rPr lang="pt-BR" i="0" dirty="0" err="1"/>
              <a:t>y</a:t>
            </a:r>
            <a:r>
              <a:rPr lang="pt-BR" i="0" dirty="0"/>
              <a:t> se </a:t>
            </a:r>
            <a:r>
              <a:rPr lang="pt-BR" i="0" dirty="0" err="1"/>
              <a:t>traspasen</a:t>
            </a:r>
            <a:r>
              <a:rPr lang="pt-BR" i="0" dirty="0"/>
              <a:t> </a:t>
            </a:r>
            <a:r>
              <a:rPr lang="pt-BR" i="0" dirty="0" err="1"/>
              <a:t>los</a:t>
            </a:r>
            <a:r>
              <a:rPr lang="pt-BR" i="0" dirty="0"/>
              <a:t> </a:t>
            </a:r>
            <a:r>
              <a:rPr lang="pt-BR" i="0" dirty="0" err="1"/>
              <a:t>montesal</a:t>
            </a:r>
            <a:r>
              <a:rPr lang="pt-BR" i="0" dirty="0"/>
              <a:t> </a:t>
            </a:r>
            <a:r>
              <a:rPr lang="pt-BR" i="0" dirty="0" err="1"/>
              <a:t>corazón</a:t>
            </a:r>
            <a:r>
              <a:rPr lang="pt-BR" i="0" dirty="0"/>
              <a:t> </a:t>
            </a:r>
            <a:r>
              <a:rPr lang="pt-BR" i="0" dirty="0" err="1"/>
              <a:t>del</a:t>
            </a:r>
            <a:r>
              <a:rPr lang="pt-BR" i="0" dirty="0"/>
              <a:t> mar; </a:t>
            </a:r>
            <a:r>
              <a:rPr lang="pt-BR" i="0" dirty="0" err="1"/>
              <a:t>aunque</a:t>
            </a:r>
            <a:r>
              <a:rPr lang="pt-BR" i="0" dirty="0"/>
              <a:t> </a:t>
            </a:r>
            <a:r>
              <a:rPr lang="pt-BR" i="0" dirty="0" err="1"/>
              <a:t>bramen</a:t>
            </a:r>
            <a:r>
              <a:rPr lang="pt-BR" i="0" dirty="0"/>
              <a:t> </a:t>
            </a:r>
            <a:r>
              <a:rPr lang="pt-BR" i="0" dirty="0" err="1"/>
              <a:t>y</a:t>
            </a:r>
            <a:r>
              <a:rPr lang="pt-BR" i="0" dirty="0"/>
              <a:t> se </a:t>
            </a:r>
            <a:r>
              <a:rPr lang="pt-BR" i="0" dirty="0" err="1"/>
              <a:t>turben</a:t>
            </a:r>
            <a:r>
              <a:rPr lang="pt-BR" i="0" dirty="0"/>
              <a:t> sus aguas, </a:t>
            </a:r>
            <a:r>
              <a:rPr lang="pt-BR" i="0" dirty="0" err="1"/>
              <a:t>y</a:t>
            </a:r>
            <a:r>
              <a:rPr lang="pt-BR" i="0" dirty="0"/>
              <a:t> </a:t>
            </a:r>
            <a:r>
              <a:rPr lang="pt-BR" i="0" dirty="0" err="1"/>
              <a:t>tiemblen</a:t>
            </a:r>
            <a:r>
              <a:rPr lang="pt-BR" i="0" dirty="0"/>
              <a:t> </a:t>
            </a:r>
            <a:r>
              <a:rPr lang="pt-BR" i="0" dirty="0" err="1"/>
              <a:t>los</a:t>
            </a:r>
            <a:r>
              <a:rPr lang="pt-BR" i="0" dirty="0"/>
              <a:t> montesa causa de </a:t>
            </a:r>
            <a:r>
              <a:rPr lang="pt-BR" i="0" dirty="0" err="1"/>
              <a:t>su</a:t>
            </a:r>
            <a:r>
              <a:rPr lang="pt-BR" i="0" dirty="0"/>
              <a:t> braveza.</a:t>
            </a:r>
            <a:endParaRPr lang="pt-B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768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i="0" dirty="0" err="1"/>
              <a:t>Dios</a:t>
            </a:r>
            <a:r>
              <a:rPr lang="pt-BR" i="0" dirty="0"/>
              <a:t> es </a:t>
            </a:r>
            <a:r>
              <a:rPr lang="pt-BR" i="0" dirty="0" err="1"/>
              <a:t>nuestro</a:t>
            </a:r>
            <a:r>
              <a:rPr lang="pt-BR" i="0" dirty="0"/>
              <a:t> amparo </a:t>
            </a:r>
            <a:r>
              <a:rPr lang="pt-BR" i="0" dirty="0" err="1"/>
              <a:t>y</a:t>
            </a:r>
            <a:r>
              <a:rPr lang="pt-BR" i="0" dirty="0"/>
              <a:t> fortaleza, </a:t>
            </a:r>
            <a:r>
              <a:rPr lang="pt-BR" i="0" dirty="0" err="1"/>
              <a:t>nuestro</a:t>
            </a:r>
            <a:r>
              <a:rPr lang="pt-BR" i="0" dirty="0"/>
              <a:t> pronto </a:t>
            </a:r>
            <a:r>
              <a:rPr lang="pt-BR" i="0" dirty="0" err="1"/>
              <a:t>auxilioen</a:t>
            </a:r>
            <a:r>
              <a:rPr lang="pt-BR" i="0" dirty="0"/>
              <a:t> </a:t>
            </a:r>
            <a:r>
              <a:rPr lang="pt-BR" i="0" dirty="0" err="1"/>
              <a:t>las</a:t>
            </a:r>
            <a:r>
              <a:rPr lang="pt-BR" i="0" dirty="0"/>
              <a:t> </a:t>
            </a:r>
            <a:r>
              <a:rPr lang="pt-BR" i="0" dirty="0" err="1"/>
              <a:t>tribulaciones</a:t>
            </a:r>
            <a:r>
              <a:rPr lang="pt-BR" i="0" dirty="0"/>
              <a:t>. Por tanto, no </a:t>
            </a:r>
            <a:r>
              <a:rPr lang="pt-BR" i="0" dirty="0" err="1"/>
              <a:t>temeremos,aunque</a:t>
            </a:r>
            <a:r>
              <a:rPr lang="pt-BR" i="0" dirty="0"/>
              <a:t> </a:t>
            </a:r>
            <a:r>
              <a:rPr lang="pt-BR" i="0" dirty="0" err="1"/>
              <a:t>la</a:t>
            </a:r>
            <a:r>
              <a:rPr lang="pt-BR" i="0" dirty="0"/>
              <a:t> </a:t>
            </a:r>
            <a:r>
              <a:rPr lang="pt-BR" i="0" dirty="0" err="1"/>
              <a:t>tierra</a:t>
            </a:r>
            <a:r>
              <a:rPr lang="pt-BR" i="0" dirty="0"/>
              <a:t> </a:t>
            </a:r>
            <a:r>
              <a:rPr lang="pt-BR" i="0" dirty="0" err="1"/>
              <a:t>sea</a:t>
            </a:r>
            <a:r>
              <a:rPr lang="pt-BR" i="0" dirty="0"/>
              <a:t> removida </a:t>
            </a:r>
            <a:r>
              <a:rPr lang="pt-BR" i="0" dirty="0" err="1"/>
              <a:t>y</a:t>
            </a:r>
            <a:r>
              <a:rPr lang="pt-BR" i="0" dirty="0"/>
              <a:t> se </a:t>
            </a:r>
            <a:r>
              <a:rPr lang="pt-BR" i="0" dirty="0" err="1"/>
              <a:t>traspasen</a:t>
            </a:r>
            <a:r>
              <a:rPr lang="pt-BR" i="0" dirty="0"/>
              <a:t> </a:t>
            </a:r>
            <a:r>
              <a:rPr lang="pt-BR" i="0" dirty="0" err="1"/>
              <a:t>los</a:t>
            </a:r>
            <a:r>
              <a:rPr lang="pt-BR" i="0" dirty="0"/>
              <a:t> </a:t>
            </a:r>
            <a:r>
              <a:rPr lang="pt-BR" i="0" dirty="0" err="1"/>
              <a:t>montesal</a:t>
            </a:r>
            <a:r>
              <a:rPr lang="pt-BR" i="0" dirty="0"/>
              <a:t> </a:t>
            </a:r>
            <a:r>
              <a:rPr lang="pt-BR" i="0" dirty="0" err="1"/>
              <a:t>corazón</a:t>
            </a:r>
            <a:r>
              <a:rPr lang="pt-BR" i="0" dirty="0"/>
              <a:t> </a:t>
            </a:r>
            <a:r>
              <a:rPr lang="pt-BR" i="0" dirty="0" err="1"/>
              <a:t>del</a:t>
            </a:r>
            <a:r>
              <a:rPr lang="pt-BR" i="0" dirty="0"/>
              <a:t> mar; </a:t>
            </a:r>
            <a:r>
              <a:rPr lang="pt-BR" i="0" dirty="0" err="1"/>
              <a:t>aunque</a:t>
            </a:r>
            <a:r>
              <a:rPr lang="pt-BR" i="0" dirty="0"/>
              <a:t> </a:t>
            </a:r>
            <a:r>
              <a:rPr lang="pt-BR" i="0" dirty="0" err="1"/>
              <a:t>bramen</a:t>
            </a:r>
            <a:r>
              <a:rPr lang="pt-BR" i="0" dirty="0"/>
              <a:t> </a:t>
            </a:r>
            <a:r>
              <a:rPr lang="pt-BR" i="0" dirty="0" err="1"/>
              <a:t>y</a:t>
            </a:r>
            <a:r>
              <a:rPr lang="pt-BR" i="0" dirty="0"/>
              <a:t> se </a:t>
            </a:r>
            <a:r>
              <a:rPr lang="pt-BR" i="0" dirty="0" err="1"/>
              <a:t>turben</a:t>
            </a:r>
            <a:r>
              <a:rPr lang="pt-BR" i="0" dirty="0"/>
              <a:t> sus aguas, </a:t>
            </a:r>
            <a:r>
              <a:rPr lang="pt-BR" i="0" dirty="0" err="1"/>
              <a:t>y</a:t>
            </a:r>
            <a:r>
              <a:rPr lang="pt-BR" i="0" dirty="0"/>
              <a:t> </a:t>
            </a:r>
            <a:r>
              <a:rPr lang="pt-BR" i="0" dirty="0" err="1"/>
              <a:t>tiemblen</a:t>
            </a:r>
            <a:r>
              <a:rPr lang="pt-BR" i="0" dirty="0"/>
              <a:t> </a:t>
            </a:r>
            <a:r>
              <a:rPr lang="pt-BR" i="0" dirty="0" err="1"/>
              <a:t>los</a:t>
            </a:r>
            <a:r>
              <a:rPr lang="pt-BR" i="0" dirty="0"/>
              <a:t> montesa causa de </a:t>
            </a:r>
            <a:r>
              <a:rPr lang="pt-BR" i="0" dirty="0" err="1"/>
              <a:t>su</a:t>
            </a:r>
            <a:r>
              <a:rPr lang="pt-BR" i="0" dirty="0"/>
              <a:t> braveza. </a:t>
            </a:r>
            <a:r>
              <a:rPr lang="pt-BR" dirty="0"/>
              <a:t>Salmo 46:1-3</a:t>
            </a: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400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Resiliencia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enfrentar adversidades, traumas,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tragedias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amenazas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estrés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extremos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recuperarse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éxito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quedar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afectado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negativamente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l final,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quién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entre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nosotros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enfrenta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factores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estresantes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una forma 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939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pregunta es: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resiliencia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luchar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sucede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ser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destruido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emocionalmente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década de 1960, Victor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Mildred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Goertzel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escribieron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Cradles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Eminence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que presenta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análisis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biográficos de más de 700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personajes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experimentaron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grandes adversidades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infancia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hogares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rotos,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dificultades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económicas,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discapacidades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físicas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 o psicológicas, etc.) .)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aún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así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logró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éxito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rasgo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común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resistencia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12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Biblia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también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personas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tuvieron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enfrentar adversidades, pero que,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reaccionaron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vencieron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problemas. A pesar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circunstancias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difíciles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hasta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carácter,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usadas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tuvieron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poder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recuperación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avanzar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circunstancias adversas.</a:t>
            </a:r>
          </a:p>
          <a:p>
            <a:r>
              <a:rPr lang="en-US" sz="1200" b="1" kern="1200" cap="all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cap="all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89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LA PACIENCIA DE JOB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 Santiago 5:10, 11. ¿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características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Job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digno de ser imitado?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también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Job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hizo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terapia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recuperarse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una seria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crisis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dijo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amigos que una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transmitida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consejero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fundamental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recuperación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El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consejero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insistía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“Sus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situaciones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dolorosas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tendrán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parecen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oscuras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interminables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ahora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pero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durarán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más”.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pensamiento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ayudó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ganar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resiliencia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268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¿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tener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más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paciencia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George Goodman, de Inglaterra,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recibió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una vez a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joven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se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necesitaba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orar.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Expresó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necesidad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directamente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“Sr. Goodman, me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gustaría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rezaras para que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paciencia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”.</a:t>
            </a:r>
          </a:p>
          <a:p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anciano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respondió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rezaré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que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tengas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problemas".</a:t>
            </a:r>
          </a:p>
          <a:p>
            <a:endParaRPr lang="pt-BR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"Oh, no,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",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respondió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joven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"es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paciencia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quiero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".</a:t>
            </a:r>
          </a:p>
          <a:p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Entiendo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",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dijo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Goodman, "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voy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rezar para que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puedas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meterte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problemas".</a:t>
            </a:r>
            <a:endParaRPr lang="pt-B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161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Biblia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Romanos 5:3 nos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entender que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adquirimos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calma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tranquilidad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sino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propias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tribulaciones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La historia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Job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ofrece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ejemplo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supremo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resiliencia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entendió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razones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sufrimiento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pero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alguna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forma, nunca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perdió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persistió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hasta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tragedia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terminó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48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9.png"/><Relationship Id="rId7" Type="http://schemas.openxmlformats.org/officeDocument/2006/relationships/image" Target="../media/image3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>
            <a:extLst>
              <a:ext uri="{FF2B5EF4-FFF2-40B4-BE49-F238E27FC236}">
                <a16:creationId xmlns:a16="http://schemas.microsoft.com/office/drawing/2014/main" id="{810BFEB8-B5EB-D844-907A-851139896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860884" y="0"/>
            <a:ext cx="8470232" cy="4764505"/>
          </a:xfrm>
          <a:prstGeom prst="rect">
            <a:avLst/>
          </a:prstGeom>
          <a:effectLst/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EFFBA9B2-C1B5-F94B-A3A8-8E4628F64A21}"/>
              </a:ext>
            </a:extLst>
          </p:cNvPr>
          <p:cNvSpPr/>
          <p:nvPr/>
        </p:nvSpPr>
        <p:spPr>
          <a:xfrm>
            <a:off x="3048000" y="639633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</a:rPr>
              <a:t>DEPARTAMENTO DEL MINISTERIO DE  LA MUJER</a:t>
            </a:r>
          </a:p>
          <a:p>
            <a:pPr algn="ctr"/>
            <a:r>
              <a:rPr lang="en-US" sz="800" b="1" dirty="0" err="1">
                <a:solidFill>
                  <a:schemeClr val="bg1"/>
                </a:solidFill>
              </a:rPr>
              <a:t>Asociación</a:t>
            </a:r>
            <a:r>
              <a:rPr lang="en-US" sz="800" b="1" dirty="0">
                <a:solidFill>
                  <a:schemeClr val="bg1"/>
                </a:solidFill>
              </a:rPr>
              <a:t> General de los </a:t>
            </a:r>
            <a:r>
              <a:rPr lang="en-US" sz="800" b="1" dirty="0" err="1">
                <a:solidFill>
                  <a:schemeClr val="bg1"/>
                </a:solidFill>
              </a:rPr>
              <a:t>Adventistas</a:t>
            </a:r>
            <a:r>
              <a:rPr lang="en-US" sz="800" b="1" dirty="0">
                <a:solidFill>
                  <a:schemeClr val="bg1"/>
                </a:solidFill>
              </a:rPr>
              <a:t> del </a:t>
            </a:r>
            <a:r>
              <a:rPr lang="en-US" sz="800" b="1" dirty="0" err="1">
                <a:solidFill>
                  <a:schemeClr val="bg1"/>
                </a:solidFill>
              </a:rPr>
              <a:t>Séptimo</a:t>
            </a:r>
            <a:r>
              <a:rPr lang="en-US" sz="800" b="1" dirty="0">
                <a:solidFill>
                  <a:schemeClr val="bg1"/>
                </a:solidFill>
              </a:rPr>
              <a:t> Día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</a:rPr>
              <a:t>https://</a:t>
            </a:r>
            <a:r>
              <a:rPr lang="en-US" sz="800" dirty="0" err="1">
                <a:solidFill>
                  <a:schemeClr val="bg1"/>
                </a:solidFill>
              </a:rPr>
              <a:t>www.adventistas.org</a:t>
            </a:r>
            <a:r>
              <a:rPr lang="en-US" sz="800" dirty="0">
                <a:solidFill>
                  <a:schemeClr val="bg1"/>
                </a:solidFill>
              </a:rPr>
              <a:t>/es/</a:t>
            </a:r>
            <a:r>
              <a:rPr lang="en-US" sz="800" dirty="0" err="1">
                <a:solidFill>
                  <a:schemeClr val="bg1"/>
                </a:solidFill>
              </a:rPr>
              <a:t>mujer</a:t>
            </a:r>
            <a:r>
              <a:rPr lang="en-US" sz="800" dirty="0">
                <a:solidFill>
                  <a:schemeClr val="bg1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488687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A0E59438-0E59-C345-9F7C-5B0F06DD1B7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13080" y="71120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57690751-C724-8D4F-9381-955F0B94D3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859" y="749300"/>
            <a:ext cx="1828511" cy="53594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51384" y="1646783"/>
            <a:ext cx="1616763" cy="4337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39636" y="1136012"/>
            <a:ext cx="2714625" cy="5359400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3AD3FB5C-151F-3B41-A698-B50B980A7E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719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769D8F5-089E-E84D-833B-79C5CD7253F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187325" y="739227"/>
            <a:ext cx="6638661" cy="514213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7428" y="711203"/>
            <a:ext cx="5875349" cy="546576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Font typeface="Arial" panose="020B0604020202020204" pitchFamily="34" charset="0"/>
              <a:buChar char="•"/>
              <a:defRPr/>
            </a:lvl2pPr>
            <a:lvl3pPr>
              <a:buFont typeface="Arial" panose="020B0604020202020204" pitchFamily="34" charset="0"/>
              <a:buChar char="•"/>
              <a:defRPr/>
            </a:lvl3pPr>
            <a:lvl4pPr>
              <a:buFont typeface="Arial" panose="020B0604020202020204" pitchFamily="34" charset="0"/>
              <a:buChar char="•"/>
              <a:defRPr/>
            </a:lvl4pPr>
            <a:lvl5pP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8913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02138289-AA9A-3848-A76D-F67CB9FD7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08024" y="4330460"/>
            <a:ext cx="2527540" cy="2527540"/>
          </a:xfrm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B383F94A-9DAB-094E-A9EE-8B7AD40409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227BB7F-3E3E-0545-B252-9109AC4DCE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645" y="853302"/>
            <a:ext cx="6689558" cy="518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01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18CFCF7D-F52F-3642-8CFD-F4EF6C2A824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1306102" y="-136524"/>
            <a:ext cx="8853898" cy="68580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769E7A3-83EA-0A42-AA0F-7FE6054BBF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38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73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40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7" y="274637"/>
            <a:ext cx="5524490" cy="5851525"/>
          </a:xfrm>
        </p:spPr>
        <p:txBody>
          <a:bodyPr>
            <a:normAutofit/>
          </a:bodyPr>
          <a:lstStyle>
            <a:lvl1pPr algn="r">
              <a:defRPr sz="54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24600" y="285750"/>
            <a:ext cx="5657851" cy="5851526"/>
          </a:xfrm>
        </p:spPr>
        <p:txBody>
          <a:bodyPr anchor="ctr">
            <a:normAutofit/>
          </a:bodyPr>
          <a:lstStyle>
            <a:lvl1pPr>
              <a:defRPr sz="3600" b="0"/>
            </a:lvl1pPr>
            <a:lvl2pPr>
              <a:defRPr sz="3200" b="0"/>
            </a:lvl2pPr>
            <a:lvl3pPr>
              <a:defRPr sz="2800" b="0"/>
            </a:lvl3pPr>
            <a:lvl4pPr>
              <a:defRPr sz="2400" b="0"/>
            </a:lvl4pPr>
            <a:lvl5pPr>
              <a:defRPr sz="24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825DD9E-4348-8345-A5DF-678BCD4F4B4D}"/>
              </a:ext>
            </a:extLst>
          </p:cNvPr>
          <p:cNvCxnSpPr>
            <a:cxnSpLocks/>
          </p:cNvCxnSpPr>
          <p:nvPr/>
        </p:nvCxnSpPr>
        <p:spPr>
          <a:xfrm>
            <a:off x="6096000" y="274637"/>
            <a:ext cx="0" cy="5862639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74644D54-57AF-A04D-9998-68FAAD239E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64" y="-228601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19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08CC3A5-42EE-3C49-8C1C-AA00B131DE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680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923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6B4860B-3844-8647-AA30-57EA2BC659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1012408" y="-136524"/>
            <a:ext cx="8853898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43F9BE0-E508-2642-A604-894769D8E7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028" y="0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7189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556459-2A9D-CB4A-ACFE-4A51410A6B03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BF45800-CA44-F84E-B481-1FD9F9DB87A1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C2BF1E4E-0E6E-784C-8F38-5576C05C10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58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524E3794-9A04-9349-B483-3EEB166C75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85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69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879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19525" y="764742"/>
            <a:ext cx="4552950" cy="928591"/>
          </a:xfrm>
        </p:spPr>
        <p:txBody>
          <a:bodyPr>
            <a:normAutofit/>
          </a:bodyPr>
          <a:lstStyle>
            <a:lvl1pPr>
              <a:defRPr sz="3600" cap="all" spc="900" baseline="0"/>
            </a:lvl1pPr>
          </a:lstStyle>
          <a:p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520266"/>
            <a:ext cx="8534400" cy="423333"/>
          </a:xfrm>
        </p:spPr>
        <p:txBody>
          <a:bodyPr>
            <a:normAutofit/>
          </a:bodyPr>
          <a:lstStyle>
            <a:lvl1pPr marL="0" indent="0" algn="ctr">
              <a:buNone/>
              <a:defRPr sz="2400" cap="all" spc="900" baseline="0">
                <a:solidFill>
                  <a:srgbClr val="19777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/>
              <a:t>autor</a:t>
            </a:r>
            <a:endParaRPr lang="en-US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C33B1B5F-9402-6E46-8726-5D69594C88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11744" y="0"/>
            <a:ext cx="568512" cy="67694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28A3C9E-079E-3747-A3A0-44442AFE72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3469" y="-254025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894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201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7" y="274637"/>
            <a:ext cx="5524490" cy="5851525"/>
          </a:xfrm>
        </p:spPr>
        <p:txBody>
          <a:bodyPr>
            <a:normAutofit/>
          </a:bodyPr>
          <a:lstStyle>
            <a:lvl1pPr algn="r">
              <a:defRPr sz="54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24600" y="285750"/>
            <a:ext cx="5657851" cy="5851526"/>
          </a:xfrm>
        </p:spPr>
        <p:txBody>
          <a:bodyPr anchor="ctr">
            <a:normAutofit/>
          </a:bodyPr>
          <a:lstStyle>
            <a:lvl1pPr>
              <a:defRPr sz="3600" b="0"/>
            </a:lvl1pPr>
            <a:lvl2pPr>
              <a:defRPr sz="3200" b="0"/>
            </a:lvl2pPr>
            <a:lvl3pPr>
              <a:defRPr sz="2800" b="0"/>
            </a:lvl3pPr>
            <a:lvl4pPr>
              <a:defRPr sz="2400" b="0"/>
            </a:lvl4pPr>
            <a:lvl5pPr>
              <a:defRPr sz="24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825DD9E-4348-8345-A5DF-678BCD4F4B4D}"/>
              </a:ext>
            </a:extLst>
          </p:cNvPr>
          <p:cNvCxnSpPr>
            <a:cxnSpLocks/>
          </p:cNvCxnSpPr>
          <p:nvPr/>
        </p:nvCxnSpPr>
        <p:spPr>
          <a:xfrm>
            <a:off x="6096000" y="274637"/>
            <a:ext cx="0" cy="5862639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45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37412" y="624247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412" y="711203"/>
            <a:ext cx="5844988" cy="5241362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E8867537-BC27-6449-9CDD-B841A28B1C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454750" y="6242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1931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14950" y="484188"/>
            <a:ext cx="6267450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4950" y="2019300"/>
            <a:ext cx="6267450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C73B995A-5358-DE44-AF55-15FBDCC05B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999001" y="630872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704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95900" y="304801"/>
            <a:ext cx="6286500" cy="5821364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C83C1677-E32F-C947-878E-1CDF16B49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999001" y="630872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810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27059" y="711203"/>
            <a:ext cx="5933339" cy="578421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10A7FF37-1ABB-3C42-98E9-3035A3F5D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9E09A029-4217-A648-9228-3FF568CDF5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73268" y="4124325"/>
            <a:ext cx="3262312" cy="2733675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091C213-6C5D-DA41-8FA1-0A12FC582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B173A64-DD65-FA47-B6A3-225D8423F0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2217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13080" y="71120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57690751-C724-8D4F-9381-955F0B94D3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859" y="749300"/>
            <a:ext cx="1828511" cy="53594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51384" y="1646783"/>
            <a:ext cx="1616763" cy="4337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39636" y="1136012"/>
            <a:ext cx="2714625" cy="5359400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5C43BAD-FCB3-BF47-B633-DE9BA4F0C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2377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7428" y="711203"/>
            <a:ext cx="5875349" cy="546576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Font typeface="Arial" panose="020B0604020202020204" pitchFamily="34" charset="0"/>
              <a:buChar char="•"/>
              <a:defRPr/>
            </a:lvl2pPr>
            <a:lvl3pPr>
              <a:buFont typeface="Arial" panose="020B0604020202020204" pitchFamily="34" charset="0"/>
              <a:buChar char="•"/>
              <a:defRPr/>
            </a:lvl3pPr>
            <a:lvl4pPr>
              <a:buFont typeface="Arial" panose="020B0604020202020204" pitchFamily="34" charset="0"/>
              <a:buChar char="•"/>
              <a:defRPr/>
            </a:lvl4pPr>
            <a:lvl5pP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8913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02138289-AA9A-3848-A76D-F67CB9FD7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08024" y="4330460"/>
            <a:ext cx="2527540" cy="2527540"/>
          </a:xfrm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6107DBB7-823C-B640-843E-884B0FD6BD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548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92AAEC7-B87D-2442-9798-66FEA3EB83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94388" y="673106"/>
            <a:ext cx="4203603" cy="5397497"/>
          </a:xfrm>
        </p:spPr>
        <p:txBody>
          <a:bodyPr anchor="ctr"/>
          <a:lstStyle>
            <a:lvl1pPr indent="0" algn="ctr">
              <a:buFont typeface="Arial" panose="020B0604020202020204" pitchFamily="34" charset="0"/>
              <a:buNone/>
              <a:defRPr cap="all" baseline="0"/>
            </a:lvl1pPr>
            <a:lvl2pPr algn="ctr">
              <a:buFont typeface="Arial" panose="020B0604020202020204" pitchFamily="34" charset="0"/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2B849E26-FD60-5044-A7BD-A5F4D0CCFD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4751" y="114472"/>
            <a:ext cx="899347" cy="505883"/>
          </a:xfrm>
          <a:prstGeom prst="rect">
            <a:avLst/>
          </a:prstGeom>
        </p:spPr>
      </p:pic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010" y="620356"/>
            <a:ext cx="5872976" cy="5450248"/>
          </a:xfrm>
          <a:ln w="76200">
            <a:solidFill>
              <a:schemeClr val="bg1"/>
            </a:solidFill>
          </a:ln>
          <a:effectLst/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81346" y="1175063"/>
            <a:ext cx="3146077" cy="5397497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691949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C6E8E1A8-55D3-9B48-9B29-E6508932E4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4423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226" y="1570383"/>
            <a:ext cx="5844988" cy="4469427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4F6753B8-D0F9-A343-86E0-682B62C212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4751" y="6242471"/>
            <a:ext cx="899347" cy="505883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62690" y="0"/>
            <a:ext cx="683467" cy="525103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58FF06C8-BF25-1449-9FFA-7F8CBB0F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225" y="320464"/>
            <a:ext cx="5844989" cy="822743"/>
          </a:xfrm>
        </p:spPr>
        <p:txBody>
          <a:bodyPr>
            <a:noAutofit/>
          </a:bodyPr>
          <a:lstStyle>
            <a:lvl1pPr>
              <a:defRPr sz="3200" b="1" cap="all" spc="600" baseline="0">
                <a:solidFill>
                  <a:srgbClr val="D8355E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7237BF59-A617-C245-B638-D62E8D08BE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37225" y="6263105"/>
            <a:ext cx="5844989" cy="485357"/>
          </a:xfrm>
        </p:spPr>
        <p:txBody>
          <a:bodyPr/>
          <a:lstStyle>
            <a:lvl1pPr algn="ctr">
              <a:buNone/>
              <a:defRPr sz="2400" i="1"/>
            </a:lvl1pPr>
          </a:lstStyle>
          <a:p>
            <a:pPr lvl="0"/>
            <a:r>
              <a:rPr lang="pt-BR" dirty="0"/>
              <a:t>fonte</a:t>
            </a:r>
          </a:p>
        </p:txBody>
      </p:sp>
    </p:spTree>
    <p:extLst>
      <p:ext uri="{BB962C8B-B14F-4D97-AF65-F5344CB8AC3E}">
        <p14:creationId xmlns:p14="http://schemas.microsoft.com/office/powerpoint/2010/main" val="240610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248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3F419E3A-8D85-2241-BBFB-F7C70009B1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06481" y="44234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3858" y="0"/>
            <a:ext cx="5664398" cy="6858000"/>
          </a:xfrm>
          <a:ln w="63500">
            <a:noFill/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3">
            <a:extLst>
              <a:ext uri="{FF2B5EF4-FFF2-40B4-BE49-F238E27FC236}">
                <a16:creationId xmlns:a16="http://schemas.microsoft.com/office/drawing/2014/main" id="{49A0F302-B3A7-0D44-A7C1-AF62CB859D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35469" y="3675834"/>
            <a:ext cx="2841779" cy="2688764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830090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2604BAC3-0F84-764F-97DF-AE21D6D07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7" name="Espaço Reservado para Imagem 40">
            <a:extLst>
              <a:ext uri="{FF2B5EF4-FFF2-40B4-BE49-F238E27FC236}">
                <a16:creationId xmlns:a16="http://schemas.microsoft.com/office/drawing/2014/main" id="{A0B58523-0700-144C-9519-1BD01E4479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45211" y="5060859"/>
            <a:ext cx="3001618" cy="3001618"/>
          </a:xfrm>
          <a:prstGeom prst="chord">
            <a:avLst>
              <a:gd name="adj1" fmla="val 10036989"/>
              <a:gd name="adj2" fmla="val 757449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937777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9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2604BAC3-0F84-764F-97DF-AE21D6D07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457200"/>
            <a:ext cx="5698435" cy="56689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018CFA39-E2D6-8A46-BE29-0380BFD8C0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99001" y="6308727"/>
            <a:ext cx="899347" cy="505883"/>
          </a:xfrm>
          <a:prstGeom prst="rect">
            <a:avLst/>
          </a:prstGeom>
        </p:spPr>
      </p:pic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229939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40">
            <a:extLst>
              <a:ext uri="{FF2B5EF4-FFF2-40B4-BE49-F238E27FC236}">
                <a16:creationId xmlns:a16="http://schemas.microsoft.com/office/drawing/2014/main" id="{A0B58523-0700-144C-9519-1BD01E4479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5858" y="3841076"/>
            <a:ext cx="2747789" cy="274778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802700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1A907E5E-7D6A-3F4F-9CE7-0263DA43AB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506106" y="6265335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369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234124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39450BE8-9AC4-BC4E-A3DF-01AAF3C710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655" y="3429000"/>
            <a:ext cx="4452730" cy="3429000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8000288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5B6676D-763E-764C-8631-B5F80D58D1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645" y="853302"/>
            <a:ext cx="6689558" cy="518155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7326" y="1277768"/>
            <a:ext cx="5573394" cy="4899194"/>
          </a:xfrm>
        </p:spPr>
        <p:txBody>
          <a:bodyPr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4000"/>
            </a:lvl1pPr>
            <a:lvl2pPr algn="ctr">
              <a:buFont typeface="Arial" panose="020B0604020202020204" pitchFamily="34" charset="0"/>
              <a:buNone/>
              <a:defRPr/>
            </a:lvl2pPr>
            <a:lvl3pPr algn="ctr">
              <a:buFont typeface="Arial" panose="020B0604020202020204" pitchFamily="34" charset="0"/>
              <a:buNone/>
              <a:defRPr/>
            </a:lvl3pPr>
            <a:lvl4pPr algn="ctr">
              <a:buFont typeface="Arial" panose="020B0604020202020204" pitchFamily="34" charset="0"/>
              <a:buNone/>
              <a:defRPr/>
            </a:lvl4pPr>
            <a:lvl5pPr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4321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BB37B58-2D3C-A648-8672-527B714E45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7326" y="310896"/>
            <a:ext cx="5573394" cy="733925"/>
          </a:xfrm>
        </p:spPr>
        <p:txBody>
          <a:bodyPr/>
          <a:lstStyle>
            <a:lvl1pPr>
              <a:defRPr b="1" cap="all" spc="600" baseline="0"/>
            </a:lvl1pPr>
          </a:lstStyle>
          <a:p>
            <a:r>
              <a:rPr lang="pt-BR" dirty="0"/>
              <a:t>título Mestre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548C15-4E81-4248-854F-41D03725D3B2}"/>
              </a:ext>
            </a:extLst>
          </p:cNvPr>
          <p:cNvSpPr/>
          <p:nvPr/>
        </p:nvSpPr>
        <p:spPr>
          <a:xfrm>
            <a:off x="6127180" y="398674"/>
            <a:ext cx="5900228" cy="614843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3A361A2-8C4F-7B4A-83E1-EAC1A972C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1" y="6356771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8385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06481" y="44234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3858" y="0"/>
            <a:ext cx="5664398" cy="6858000"/>
          </a:xfrm>
          <a:ln w="63500">
            <a:noFill/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3">
            <a:extLst>
              <a:ext uri="{FF2B5EF4-FFF2-40B4-BE49-F238E27FC236}">
                <a16:creationId xmlns:a16="http://schemas.microsoft.com/office/drawing/2014/main" id="{49A0F302-B3A7-0D44-A7C1-AF62CB859D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15167" y="2189934"/>
            <a:ext cx="2841779" cy="2688764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45732568-FE5D-BC44-A876-522666AD07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979071" y="6298745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561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6960A91-E43B-4548-A6B6-EFD4F21618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990" y="-191782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0523" y="273051"/>
            <a:ext cx="6236677" cy="6393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FC9B496D-D9CF-5841-A662-B49C2011E8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11262" cy="6858000"/>
          </a:xfrm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3858778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A886A5FC-145E-2647-98DB-C79386FC684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37412" y="624247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412" y="711203"/>
            <a:ext cx="5844988" cy="5241362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B01C23A4-94EF-1F4E-92B5-5B0AA34612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A787628B-C089-144E-A453-332E6A754E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97616863-2CDE-934D-8B6C-92FF5EA910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5C771552-16CA-7F4A-9F05-19EC76D2CF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007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E87C1F4-8387-1947-AFFB-2A0DE191E54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11732" y="615103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11732" y="1577339"/>
            <a:ext cx="5844988" cy="4283785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5EE8EE3B-F1EE-1F4F-9225-8D77E2FB41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4F4E2561-7FE3-D44F-84C8-DE736941D3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53932" y="700402"/>
            <a:ext cx="5901978" cy="56274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E39A98B7-1030-664F-8568-6FC4482160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358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C60314C-7A12-204D-AF5F-CBEF0180DA2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15410" y="306658"/>
            <a:ext cx="5844988" cy="6244683"/>
          </a:xfrm>
        </p:spPr>
        <p:txBody>
          <a:bodyPr anchor="ctr"/>
          <a:lstStyle>
            <a:lvl1pPr indent="0" algn="l">
              <a:buFont typeface="Arial" panose="020B0604020202020204" pitchFamily="34" charset="0"/>
              <a:buChar char="•"/>
              <a:defRPr i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149FEFE9-F668-2440-9630-BFB45759A5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3A6526A-0D5A-334F-8853-03528193AA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4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938A840-BD25-1547-9BB4-4F35D9D1E48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14950" y="484188"/>
            <a:ext cx="6267450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4950" y="2019300"/>
            <a:ext cx="6267450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412C8224-12D4-304D-A6EA-881B8DE631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999001" y="6333754"/>
            <a:ext cx="899347" cy="50588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B3194F7-AD86-5040-B243-31449BC2B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08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95900" y="304801"/>
            <a:ext cx="6286500" cy="5821364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3F2E1BE-5F05-AA4A-AF98-82AE92813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D361F365-2CAF-114D-A5C5-308ECB88FB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101724" y="6300625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40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70DE7231-C7B3-4543-932B-2F383A77F43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27059" y="711203"/>
            <a:ext cx="5933339" cy="578421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10A7FF37-1ABB-3C42-98E9-3035A3F5D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9E09A029-4217-A648-9228-3FF568CDF5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73268" y="4124325"/>
            <a:ext cx="3262312" cy="2733675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C816ED7B-5566-3242-BF70-E310771A7E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1D971D9-BD46-F44D-BBAC-C85C1999C8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07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jp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8AF246A-4EC3-E24F-8BD5-7A3824CE1D8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5646326" y="6308727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927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  <p:sldLayoutId id="2147483712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  <p:sldLayoutId id="2147483722" r:id="rId35"/>
    <p:sldLayoutId id="2147483723" r:id="rId36"/>
    <p:sldLayoutId id="2147483724" r:id="rId3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96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dirty="0"/>
              <a:t>Lea </a:t>
            </a:r>
            <a:r>
              <a:rPr lang="pt-BR" dirty="0" err="1"/>
              <a:t>Job</a:t>
            </a:r>
            <a:r>
              <a:rPr lang="pt-BR" dirty="0"/>
              <a:t> 19:25. ¿A 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esperanza</a:t>
            </a:r>
            <a:r>
              <a:rPr lang="pt-BR" dirty="0"/>
              <a:t> se </a:t>
            </a:r>
            <a:r>
              <a:rPr lang="pt-BR" dirty="0" err="1"/>
              <a:t>apegó</a:t>
            </a:r>
            <a:r>
              <a:rPr lang="pt-BR" dirty="0"/>
              <a:t> </a:t>
            </a:r>
            <a:r>
              <a:rPr lang="pt-BR" dirty="0" err="1"/>
              <a:t>Job</a:t>
            </a:r>
            <a:r>
              <a:rPr lang="pt-BR" dirty="0"/>
              <a:t>? ¿</a:t>
            </a:r>
            <a:r>
              <a:rPr lang="pt-BR" dirty="0" err="1"/>
              <a:t>Cómo</a:t>
            </a:r>
            <a:r>
              <a:rPr lang="pt-BR" dirty="0"/>
              <a:t> podemos aprender </a:t>
            </a:r>
            <a:r>
              <a:rPr lang="pt-BR" dirty="0" err="1"/>
              <a:t>mejor</a:t>
            </a:r>
            <a:r>
              <a:rPr lang="pt-BR" dirty="0"/>
              <a:t> a </a:t>
            </a:r>
            <a:r>
              <a:rPr lang="pt-BR" dirty="0" err="1"/>
              <a:t>apegarnos</a:t>
            </a:r>
            <a:r>
              <a:rPr lang="pt-BR" dirty="0"/>
              <a:t> a </a:t>
            </a:r>
            <a:r>
              <a:rPr lang="pt-BR" dirty="0" err="1"/>
              <a:t>esa</a:t>
            </a:r>
            <a:r>
              <a:rPr lang="pt-BR" dirty="0"/>
              <a:t> </a:t>
            </a:r>
            <a:r>
              <a:rPr lang="pt-BR" dirty="0" err="1"/>
              <a:t>esperanza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nuestras</a:t>
            </a:r>
            <a:r>
              <a:rPr lang="pt-BR" dirty="0"/>
              <a:t> </a:t>
            </a:r>
            <a:r>
              <a:rPr lang="pt-BR" dirty="0" err="1"/>
              <a:t>propias</a:t>
            </a:r>
            <a:r>
              <a:rPr lang="pt-BR" dirty="0"/>
              <a:t> adversidades? 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EC2725F2-96F9-B343-8248-FB7770AAD8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6671" b="6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691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7059" y="711203"/>
            <a:ext cx="5933339" cy="5784210"/>
          </a:xfrm>
        </p:spPr>
        <p:txBody>
          <a:bodyPr anchor="ctr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 err="1"/>
              <a:t>Piense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ocasiones </a:t>
            </a:r>
            <a:r>
              <a:rPr lang="pt-BR" dirty="0" err="1"/>
              <a:t>en</a:t>
            </a:r>
            <a:r>
              <a:rPr lang="pt-BR" dirty="0"/>
              <a:t> que </a:t>
            </a:r>
            <a:r>
              <a:rPr lang="pt-BR" dirty="0" err="1"/>
              <a:t>usted</a:t>
            </a:r>
            <a:r>
              <a:rPr lang="pt-BR" dirty="0"/>
              <a:t> </a:t>
            </a:r>
            <a:r>
              <a:rPr lang="pt-BR" dirty="0" err="1"/>
              <a:t>pasó</a:t>
            </a:r>
            <a:r>
              <a:rPr lang="pt-BR" dirty="0"/>
              <a:t> por algo </a:t>
            </a:r>
            <a:r>
              <a:rPr lang="pt-BR" dirty="0" err="1"/>
              <a:t>terrible</a:t>
            </a:r>
            <a:r>
              <a:rPr lang="pt-BR" dirty="0"/>
              <a:t>. ¿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esperanza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sustentó</a:t>
            </a:r>
            <a:r>
              <a:rPr lang="pt-BR" dirty="0"/>
              <a:t>? ¿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palabras</a:t>
            </a:r>
            <a:r>
              <a:rPr lang="pt-BR" dirty="0"/>
              <a:t> </a:t>
            </a:r>
            <a:r>
              <a:rPr lang="pt-BR" dirty="0" err="1"/>
              <a:t>le</a:t>
            </a:r>
            <a:r>
              <a:rPr lang="pt-BR" dirty="0"/>
              <a:t> </a:t>
            </a:r>
            <a:r>
              <a:rPr lang="pt-BR" dirty="0" err="1"/>
              <a:t>dijeron</a:t>
            </a:r>
            <a:r>
              <a:rPr lang="pt-BR" dirty="0"/>
              <a:t> que </a:t>
            </a:r>
            <a:r>
              <a:rPr lang="pt-BR" dirty="0" err="1"/>
              <a:t>fueron</a:t>
            </a:r>
            <a:r>
              <a:rPr lang="pt-BR" dirty="0"/>
              <a:t> de </a:t>
            </a:r>
            <a:r>
              <a:rPr lang="pt-BR" dirty="0" err="1"/>
              <a:t>utilidad</a:t>
            </a:r>
            <a:r>
              <a:rPr lang="pt-BR" dirty="0"/>
              <a:t>? ¿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palabras</a:t>
            </a:r>
            <a:r>
              <a:rPr lang="pt-BR" dirty="0"/>
              <a:t> no </a:t>
            </a:r>
            <a:r>
              <a:rPr lang="pt-BR" dirty="0" err="1"/>
              <a:t>fueron</a:t>
            </a:r>
            <a:r>
              <a:rPr lang="pt-BR" dirty="0"/>
              <a:t> </a:t>
            </a:r>
            <a:r>
              <a:rPr lang="pt-BR" dirty="0" err="1"/>
              <a:t>tan</a:t>
            </a:r>
            <a:r>
              <a:rPr lang="pt-BR" dirty="0"/>
              <a:t> </a:t>
            </a:r>
            <a:r>
              <a:rPr lang="pt-BR" dirty="0" err="1"/>
              <a:t>útiles</a:t>
            </a:r>
            <a:r>
              <a:rPr lang="pt-BR" dirty="0"/>
              <a:t>, o </a:t>
            </a:r>
            <a:r>
              <a:rPr lang="pt-BR" dirty="0" err="1"/>
              <a:t>fueron</a:t>
            </a:r>
            <a:r>
              <a:rPr lang="pt-BR" dirty="0"/>
              <a:t> </a:t>
            </a:r>
            <a:r>
              <a:rPr lang="pt-BR" dirty="0" err="1"/>
              <a:t>perjudiciales</a:t>
            </a:r>
            <a:r>
              <a:rPr lang="pt-BR" dirty="0"/>
              <a:t>? ¿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aprendió</a:t>
            </a:r>
            <a:r>
              <a:rPr lang="pt-BR" dirty="0"/>
              <a:t> para poder </a:t>
            </a:r>
            <a:r>
              <a:rPr lang="pt-BR" dirty="0" err="1"/>
              <a:t>ayudar</a:t>
            </a:r>
            <a:r>
              <a:rPr lang="pt-BR" dirty="0"/>
              <a:t> </a:t>
            </a:r>
            <a:r>
              <a:rPr lang="pt-BR" dirty="0" err="1"/>
              <a:t>mejor</a:t>
            </a:r>
            <a:r>
              <a:rPr lang="pt-BR" dirty="0"/>
              <a:t> a </a:t>
            </a:r>
            <a:r>
              <a:rPr lang="pt-BR" dirty="0" err="1"/>
              <a:t>alguien</a:t>
            </a:r>
            <a:r>
              <a:rPr lang="pt-BR" dirty="0"/>
              <a:t> que </a:t>
            </a:r>
            <a:r>
              <a:rPr lang="pt-BR" dirty="0" err="1"/>
              <a:t>esté</a:t>
            </a:r>
            <a:r>
              <a:rPr lang="pt-BR" dirty="0"/>
              <a:t> </a:t>
            </a:r>
            <a:r>
              <a:rPr lang="pt-BR" dirty="0" err="1"/>
              <a:t>pasando</a:t>
            </a:r>
            <a:r>
              <a:rPr lang="pt-BR" dirty="0"/>
              <a:t> una </a:t>
            </a:r>
            <a:r>
              <a:rPr lang="pt-BR" dirty="0" err="1"/>
              <a:t>adversidad</a:t>
            </a:r>
            <a:r>
              <a:rPr lang="pt-BR" dirty="0"/>
              <a:t> grande </a:t>
            </a:r>
            <a:r>
              <a:rPr lang="pt-BR" dirty="0" err="1"/>
              <a:t>ahora</a:t>
            </a:r>
            <a:r>
              <a:rPr lang="pt-BR" dirty="0"/>
              <a:t>?</a:t>
            </a:r>
          </a:p>
        </p:txBody>
      </p:sp>
      <p:pic>
        <p:nvPicPr>
          <p:cNvPr id="10" name="Espaço Reservado para Imagem 9">
            <a:extLst>
              <a:ext uri="{FF2B5EF4-FFF2-40B4-BE49-F238E27FC236}">
                <a16:creationId xmlns:a16="http://schemas.microsoft.com/office/drawing/2014/main" id="{D949ADD4-4D46-0840-AAB7-D01A15752F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944" y="711202"/>
            <a:ext cx="5414962" cy="5414962"/>
          </a:xfrm>
        </p:spPr>
      </p:pic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A2B7A354-BCFC-734E-8D0A-9BD4F7F1DD0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02" b="8102"/>
          <a:stretch/>
        </p:blipFill>
        <p:spPr>
          <a:xfrm>
            <a:off x="1273268" y="4124325"/>
            <a:ext cx="3262312" cy="2733675"/>
          </a:xfrm>
        </p:spPr>
      </p:pic>
    </p:spTree>
    <p:extLst>
      <p:ext uri="{BB962C8B-B14F-4D97-AF65-F5344CB8AC3E}">
        <p14:creationId xmlns:p14="http://schemas.microsoft.com/office/powerpoint/2010/main" val="387584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JOSÉ EN EL CAUTIVERIO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Lea Génesis 37:19-28 </a:t>
            </a:r>
            <a:r>
              <a:rPr lang="pt-BR" dirty="0" err="1"/>
              <a:t>y</a:t>
            </a:r>
            <a:r>
              <a:rPr lang="pt-BR" dirty="0"/>
              <a:t> Génesis 39:12-20. </a:t>
            </a:r>
            <a:r>
              <a:rPr lang="pt-BR" dirty="0" err="1"/>
              <a:t>Póngase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lugar de José e imagine </a:t>
            </a:r>
            <a:r>
              <a:rPr lang="pt-BR" dirty="0" err="1"/>
              <a:t>cuán</a:t>
            </a:r>
            <a:r>
              <a:rPr lang="pt-BR" dirty="0"/>
              <a:t> desanimado </a:t>
            </a:r>
            <a:r>
              <a:rPr lang="pt-BR" dirty="0" err="1"/>
              <a:t>debe</a:t>
            </a:r>
            <a:r>
              <a:rPr lang="pt-BR" dirty="0"/>
              <a:t> </a:t>
            </a:r>
            <a:r>
              <a:rPr lang="pt-BR" dirty="0" err="1"/>
              <a:t>haber</a:t>
            </a:r>
            <a:r>
              <a:rPr lang="pt-BR" dirty="0"/>
              <a:t> estado. Imagine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cantidad</a:t>
            </a:r>
            <a:r>
              <a:rPr lang="pt-BR" dirty="0"/>
              <a:t> de ira </a:t>
            </a:r>
            <a:r>
              <a:rPr lang="pt-BR" dirty="0" err="1"/>
              <a:t>y</a:t>
            </a:r>
            <a:r>
              <a:rPr lang="pt-BR" dirty="0"/>
              <a:t> amargura que </a:t>
            </a:r>
            <a:r>
              <a:rPr lang="pt-BR" dirty="0" err="1"/>
              <a:t>podría</a:t>
            </a:r>
            <a:r>
              <a:rPr lang="pt-BR" dirty="0"/>
              <a:t> </a:t>
            </a:r>
            <a:r>
              <a:rPr lang="pt-BR" dirty="0" err="1"/>
              <a:t>haber</a:t>
            </a:r>
            <a:r>
              <a:rPr lang="pt-BR" dirty="0"/>
              <a:t> </a:t>
            </a:r>
            <a:r>
              <a:rPr lang="pt-BR" dirty="0" err="1"/>
              <a:t>desarrollado</a:t>
            </a:r>
            <a:r>
              <a:rPr lang="pt-BR" dirty="0"/>
              <a:t>,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razón</a:t>
            </a:r>
            <a:r>
              <a:rPr lang="en-US" dirty="0"/>
              <a:t>.</a:t>
            </a:r>
            <a:endParaRPr lang="pt-BR" dirty="0"/>
          </a:p>
        </p:txBody>
      </p:sp>
      <p:pic>
        <p:nvPicPr>
          <p:cNvPr id="10" name="Espaço Reservado para Imagem 9">
            <a:extLst>
              <a:ext uri="{FF2B5EF4-FFF2-40B4-BE49-F238E27FC236}">
                <a16:creationId xmlns:a16="http://schemas.microsoft.com/office/drawing/2014/main" id="{59F80821-C439-0D42-990F-C8F57D5EDA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" b="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655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3965" y="484188"/>
            <a:ext cx="5911795" cy="2541716"/>
          </a:xfrm>
        </p:spPr>
        <p:txBody>
          <a:bodyPr>
            <a:noAutofit/>
          </a:bodyPr>
          <a:lstStyle/>
          <a:p>
            <a:r>
              <a:rPr lang="pt-BR" sz="3200" dirty="0"/>
              <a:t>¿</a:t>
            </a:r>
            <a:r>
              <a:rPr lang="pt-BR" sz="3200" dirty="0" err="1"/>
              <a:t>Qué</a:t>
            </a:r>
            <a:r>
              <a:rPr lang="pt-BR" sz="3200" dirty="0"/>
              <a:t> nos </a:t>
            </a:r>
            <a:r>
              <a:rPr lang="pt-BR" sz="3200" dirty="0" err="1"/>
              <a:t>dicen</a:t>
            </a:r>
            <a:r>
              <a:rPr lang="pt-BR" sz="3200" dirty="0"/>
              <a:t> </a:t>
            </a:r>
            <a:r>
              <a:rPr lang="pt-BR" sz="3200" dirty="0" err="1"/>
              <a:t>los</a:t>
            </a:r>
            <a:r>
              <a:rPr lang="pt-BR" sz="3200" dirty="0"/>
              <a:t> </a:t>
            </a:r>
            <a:r>
              <a:rPr lang="pt-BR" sz="3200" dirty="0" err="1"/>
              <a:t>siguientes</a:t>
            </a:r>
            <a:r>
              <a:rPr lang="pt-BR" sz="3200" dirty="0"/>
              <a:t> textos sobre </a:t>
            </a:r>
            <a:r>
              <a:rPr lang="pt-BR" sz="3200" dirty="0" err="1"/>
              <a:t>cómo</a:t>
            </a:r>
            <a:r>
              <a:rPr lang="pt-BR" sz="3200" dirty="0"/>
              <a:t> </a:t>
            </a:r>
            <a:r>
              <a:rPr lang="pt-BR" sz="3200" dirty="0" err="1"/>
              <a:t>las</a:t>
            </a:r>
            <a:r>
              <a:rPr lang="pt-BR" sz="3200" dirty="0"/>
              <a:t> </a:t>
            </a:r>
            <a:r>
              <a:rPr lang="pt-BR" sz="3200" dirty="0" err="1"/>
              <a:t>situaciones</a:t>
            </a:r>
            <a:r>
              <a:rPr lang="pt-BR" sz="3200" dirty="0"/>
              <a:t> malas </a:t>
            </a:r>
            <a:r>
              <a:rPr lang="pt-BR" sz="3200" dirty="0" err="1"/>
              <a:t>pueden</a:t>
            </a:r>
            <a:r>
              <a:rPr lang="pt-BR" sz="3200" dirty="0"/>
              <a:t> </a:t>
            </a:r>
            <a:r>
              <a:rPr lang="pt-BR" sz="3200" dirty="0" err="1"/>
              <a:t>transformarse</a:t>
            </a:r>
            <a:r>
              <a:rPr lang="pt-BR" sz="3200" dirty="0"/>
              <a:t> </a:t>
            </a:r>
            <a:r>
              <a:rPr lang="pt-BR" sz="3200" dirty="0" err="1"/>
              <a:t>en</a:t>
            </a:r>
            <a:r>
              <a:rPr lang="pt-BR" sz="3200" dirty="0"/>
              <a:t> </a:t>
            </a:r>
            <a:r>
              <a:rPr lang="pt-BR" sz="3200" dirty="0" err="1"/>
              <a:t>buenas</a:t>
            </a:r>
            <a:r>
              <a:rPr lang="pt-BR" sz="3200" dirty="0"/>
              <a:t>?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883965" y="3584448"/>
            <a:ext cx="5698435" cy="2541716"/>
          </a:xfrm>
          <a:noFill/>
        </p:spPr>
        <p:txBody>
          <a:bodyPr>
            <a:noAutofit/>
          </a:bodyPr>
          <a:lstStyle/>
          <a:p>
            <a:r>
              <a:rPr lang="pt-BR" dirty="0"/>
              <a:t>Romanos 5:3–5  </a:t>
            </a:r>
          </a:p>
          <a:p>
            <a:r>
              <a:rPr lang="pt-BR" dirty="0"/>
              <a:t>2 </a:t>
            </a:r>
            <a:r>
              <a:rPr lang="pt-BR" dirty="0" err="1"/>
              <a:t>Corintios</a:t>
            </a:r>
            <a:r>
              <a:rPr lang="pt-BR" dirty="0"/>
              <a:t>  1:3, 4  </a:t>
            </a:r>
          </a:p>
          <a:p>
            <a:r>
              <a:rPr lang="pt-BR" dirty="0"/>
              <a:t>2 </a:t>
            </a:r>
            <a:r>
              <a:rPr lang="pt-BR" dirty="0" err="1"/>
              <a:t>Corintios</a:t>
            </a:r>
            <a:r>
              <a:rPr lang="pt-BR" dirty="0"/>
              <a:t>  1:8, 9  </a:t>
            </a:r>
          </a:p>
          <a:p>
            <a:r>
              <a:rPr lang="pt-BR" dirty="0"/>
              <a:t>2 </a:t>
            </a:r>
            <a:r>
              <a:rPr lang="pt-BR" dirty="0" err="1"/>
              <a:t>Timoteo</a:t>
            </a:r>
            <a:r>
              <a:rPr lang="pt-BR" dirty="0"/>
              <a:t> 1:11, 12 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43178ACB-76ED-7B45-B2DA-01B6C2989E2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300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5900" y="304801"/>
            <a:ext cx="6286500" cy="5821364"/>
          </a:xfrm>
        </p:spPr>
        <p:txBody>
          <a:bodyPr>
            <a:normAutofit/>
          </a:bodyPr>
          <a:lstStyle/>
          <a:p>
            <a:r>
              <a:rPr lang="pt-BR" dirty="0" err="1"/>
              <a:t>Usted</a:t>
            </a:r>
            <a:r>
              <a:rPr lang="pt-BR" dirty="0"/>
              <a:t> ¿</a:t>
            </a:r>
            <a:r>
              <a:rPr lang="pt-BR" dirty="0" err="1"/>
              <a:t>ya</a:t>
            </a:r>
            <a:r>
              <a:rPr lang="pt-BR" dirty="0"/>
              <a:t> </a:t>
            </a:r>
            <a:r>
              <a:rPr lang="pt-BR" dirty="0" err="1"/>
              <a:t>pasó</a:t>
            </a:r>
            <a:r>
              <a:rPr lang="pt-BR" dirty="0"/>
              <a:t> por </a:t>
            </a:r>
            <a:r>
              <a:rPr lang="pt-BR" dirty="0" err="1"/>
              <a:t>alguna</a:t>
            </a:r>
            <a:r>
              <a:rPr lang="pt-BR" dirty="0"/>
              <a:t> </a:t>
            </a:r>
            <a:r>
              <a:rPr lang="pt-BR" dirty="0" err="1"/>
              <a:t>experiencia</a:t>
            </a:r>
            <a:r>
              <a:rPr lang="pt-BR" dirty="0"/>
              <a:t> </a:t>
            </a:r>
            <a:r>
              <a:rPr lang="pt-BR" dirty="0" err="1"/>
              <a:t>terrible</a:t>
            </a:r>
            <a:r>
              <a:rPr lang="pt-BR" dirty="0"/>
              <a:t> que al </a:t>
            </a:r>
            <a:r>
              <a:rPr lang="pt-BR" dirty="0" err="1"/>
              <a:t>fin</a:t>
            </a:r>
            <a:r>
              <a:rPr lang="pt-BR" dirty="0"/>
              <a:t> </a:t>
            </a:r>
            <a:r>
              <a:rPr lang="pt-BR" dirty="0" err="1"/>
              <a:t>le</a:t>
            </a:r>
            <a:r>
              <a:rPr lang="pt-BR" dirty="0"/>
              <a:t> trajo </a:t>
            </a:r>
            <a:r>
              <a:rPr lang="pt-BR" dirty="0" err="1"/>
              <a:t>algún</a:t>
            </a:r>
            <a:r>
              <a:rPr lang="pt-BR" dirty="0"/>
              <a:t> </a:t>
            </a:r>
            <a:r>
              <a:rPr lang="pt-BR" dirty="0" err="1"/>
              <a:t>bien</a:t>
            </a:r>
            <a:r>
              <a:rPr lang="pt-BR" dirty="0"/>
              <a:t>, </a:t>
            </a:r>
            <a:r>
              <a:rPr lang="pt-BR" dirty="0" err="1"/>
              <a:t>algún</a:t>
            </a:r>
            <a:r>
              <a:rPr lang="pt-BR" dirty="0"/>
              <a:t> beneficio? ¿</a:t>
            </a:r>
            <a:r>
              <a:rPr lang="pt-BR" dirty="0" err="1"/>
              <a:t>Cómo</a:t>
            </a:r>
            <a:r>
              <a:rPr lang="pt-BR" dirty="0"/>
              <a:t> </a:t>
            </a:r>
            <a:r>
              <a:rPr lang="pt-BR" dirty="0" err="1"/>
              <a:t>puede</a:t>
            </a:r>
            <a:r>
              <a:rPr lang="pt-BR" dirty="0"/>
              <a:t> </a:t>
            </a:r>
            <a:r>
              <a:rPr lang="pt-BR" dirty="0" err="1"/>
              <a:t>ayudarlo</a:t>
            </a:r>
            <a:r>
              <a:rPr lang="pt-BR" dirty="0"/>
              <a:t> </a:t>
            </a:r>
            <a:r>
              <a:rPr lang="pt-BR" dirty="0" err="1"/>
              <a:t>ese</a:t>
            </a:r>
            <a:r>
              <a:rPr lang="pt-BR" dirty="0"/>
              <a:t> </a:t>
            </a:r>
            <a:r>
              <a:rPr lang="pt-BR" dirty="0" err="1"/>
              <a:t>hecho</a:t>
            </a:r>
            <a:r>
              <a:rPr lang="pt-BR" dirty="0"/>
              <a:t> a confiar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Señor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adversidad</a:t>
            </a:r>
            <a:r>
              <a:rPr lang="pt-BR" dirty="0"/>
              <a:t>, </a:t>
            </a:r>
            <a:r>
              <a:rPr lang="pt-BR" dirty="0" err="1"/>
              <a:t>aun</a:t>
            </a:r>
            <a:r>
              <a:rPr lang="pt-BR" dirty="0"/>
              <a:t> </a:t>
            </a:r>
            <a:r>
              <a:rPr lang="pt-BR" dirty="0" err="1"/>
              <a:t>cuando</a:t>
            </a:r>
            <a:r>
              <a:rPr lang="pt-BR" dirty="0"/>
              <a:t> no </a:t>
            </a:r>
            <a:r>
              <a:rPr lang="pt-BR" dirty="0" err="1"/>
              <a:t>parezca</a:t>
            </a:r>
            <a:r>
              <a:rPr lang="pt-BR" dirty="0"/>
              <a:t> </a:t>
            </a:r>
            <a:r>
              <a:rPr lang="pt-BR" dirty="0" err="1"/>
              <a:t>probable</a:t>
            </a:r>
            <a:r>
              <a:rPr lang="pt-BR" dirty="0"/>
              <a:t> que exista </a:t>
            </a:r>
            <a:r>
              <a:rPr lang="pt-BR" dirty="0" err="1"/>
              <a:t>algún</a:t>
            </a:r>
            <a:r>
              <a:rPr lang="pt-BR" dirty="0"/>
              <a:t> </a:t>
            </a:r>
            <a:r>
              <a:rPr lang="pt-BR" dirty="0" err="1"/>
              <a:t>bien</a:t>
            </a:r>
            <a:r>
              <a:rPr lang="pt-BR" dirty="0"/>
              <a:t>?</a:t>
            </a:r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B363B166-BC62-EE4C-9418-DD327CA069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/>
        </p:blipFill>
        <p:spPr>
          <a:xfrm>
            <a:off x="0" y="139733"/>
            <a:ext cx="5060217" cy="6578534"/>
          </a:xfrm>
        </p:spPr>
      </p:pic>
    </p:spTree>
    <p:extLst>
      <p:ext uri="{BB962C8B-B14F-4D97-AF65-F5344CB8AC3E}">
        <p14:creationId xmlns:p14="http://schemas.microsoft.com/office/powerpoint/2010/main" val="273230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NOEMÍ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dirty="0"/>
              <a:t>Lea </a:t>
            </a:r>
            <a:r>
              <a:rPr lang="pt-BR" dirty="0" err="1"/>
              <a:t>Rut</a:t>
            </a:r>
            <a:r>
              <a:rPr lang="pt-BR" dirty="0"/>
              <a:t> 1: ¿</a:t>
            </a:r>
            <a:r>
              <a:rPr lang="pt-BR" dirty="0" err="1"/>
              <a:t>Cuáles</a:t>
            </a:r>
            <a:r>
              <a:rPr lang="pt-BR" dirty="0"/>
              <a:t> </a:t>
            </a:r>
            <a:r>
              <a:rPr lang="pt-BR" dirty="0" err="1"/>
              <a:t>fueron</a:t>
            </a:r>
            <a:r>
              <a:rPr lang="pt-BR" dirty="0"/>
              <a:t> </a:t>
            </a:r>
            <a:r>
              <a:rPr lang="pt-BR" dirty="0" err="1"/>
              <a:t>algunos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infortunios</a:t>
            </a:r>
            <a:r>
              <a:rPr lang="pt-BR" dirty="0"/>
              <a:t> experimentados por </a:t>
            </a:r>
            <a:r>
              <a:rPr lang="pt-BR" dirty="0" err="1"/>
              <a:t>Noemí</a:t>
            </a:r>
            <a:r>
              <a:rPr lang="pt-BR" dirty="0"/>
              <a:t>? </a:t>
            </a:r>
          </a:p>
        </p:txBody>
      </p:sp>
      <p:pic>
        <p:nvPicPr>
          <p:cNvPr id="10" name="Espaço Reservado para Imagem 9">
            <a:extLst>
              <a:ext uri="{FF2B5EF4-FFF2-40B4-BE49-F238E27FC236}">
                <a16:creationId xmlns:a16="http://schemas.microsoft.com/office/drawing/2014/main" id="{8AD5F41F-E7C6-2145-B704-9704559E885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44334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dirty="0"/>
              <a:t>Es difícil imaginar una </a:t>
            </a:r>
            <a:r>
              <a:rPr lang="pt-BR" dirty="0" err="1"/>
              <a:t>situación</a:t>
            </a:r>
            <a:r>
              <a:rPr lang="pt-BR" dirty="0"/>
              <a:t> más trágica, </a:t>
            </a:r>
            <a:r>
              <a:rPr lang="pt-BR" dirty="0" err="1"/>
              <a:t>sin</a:t>
            </a:r>
            <a:r>
              <a:rPr lang="pt-BR" dirty="0"/>
              <a:t> </a:t>
            </a:r>
            <a:r>
              <a:rPr lang="pt-BR" dirty="0" err="1"/>
              <a:t>ningún</a:t>
            </a:r>
            <a:r>
              <a:rPr lang="pt-BR" dirty="0"/>
              <a:t> </a:t>
            </a:r>
            <a:r>
              <a:rPr lang="pt-BR" dirty="0" err="1"/>
              <a:t>pariente</a:t>
            </a:r>
            <a:r>
              <a:rPr lang="pt-BR" dirty="0"/>
              <a:t> vivo cerca,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demás</a:t>
            </a:r>
            <a:r>
              <a:rPr lang="pt-BR" dirty="0"/>
              <a:t> familiares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lejana</a:t>
            </a:r>
            <a:r>
              <a:rPr lang="pt-BR" dirty="0"/>
              <a:t> </a:t>
            </a:r>
            <a:r>
              <a:rPr lang="pt-BR" dirty="0" err="1"/>
              <a:t>Belén</a:t>
            </a:r>
            <a:r>
              <a:rPr lang="pt-BR" dirty="0"/>
              <a:t>. </a:t>
            </a:r>
          </a:p>
          <a:p>
            <a:r>
              <a:rPr lang="pt-BR" dirty="0" err="1"/>
              <a:t>Rut</a:t>
            </a:r>
            <a:r>
              <a:rPr lang="pt-BR" dirty="0"/>
              <a:t> 1: 16-18; 4:13-17. ¿</a:t>
            </a:r>
            <a:r>
              <a:rPr lang="pt-BR" dirty="0" err="1"/>
              <a:t>Cuál</a:t>
            </a:r>
            <a:r>
              <a:rPr lang="pt-BR" dirty="0"/>
              <a:t> </a:t>
            </a:r>
            <a:r>
              <a:rPr lang="pt-BR" dirty="0" err="1"/>
              <a:t>fue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punto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cambio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vida de </a:t>
            </a:r>
            <a:r>
              <a:rPr lang="pt-BR" dirty="0" err="1"/>
              <a:t>Noemí</a:t>
            </a:r>
            <a:r>
              <a:rPr lang="pt-BR" dirty="0"/>
              <a:t>?  ¿</a:t>
            </a:r>
            <a:r>
              <a:rPr lang="pt-BR" dirty="0" err="1"/>
              <a:t>Cómo</a:t>
            </a:r>
            <a:r>
              <a:rPr lang="pt-BR" dirty="0"/>
              <a:t> </a:t>
            </a:r>
            <a:r>
              <a:rPr lang="pt-BR" dirty="0" err="1"/>
              <a:t>corrigió</a:t>
            </a:r>
            <a:r>
              <a:rPr lang="pt-BR" dirty="0"/>
              <a:t>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graves adversidades que </a:t>
            </a:r>
            <a:r>
              <a:rPr lang="pt-BR" dirty="0" err="1"/>
              <a:t>sufrió</a:t>
            </a:r>
            <a:r>
              <a:rPr lang="pt-BR" dirty="0"/>
              <a:t> </a:t>
            </a:r>
            <a:r>
              <a:rPr lang="pt-BR" dirty="0" err="1"/>
              <a:t>Noemí</a:t>
            </a:r>
            <a:r>
              <a:rPr lang="pt-BR" dirty="0"/>
              <a:t>?</a:t>
            </a:r>
          </a:p>
        </p:txBody>
      </p:sp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023F8B87-277E-5E47-89C0-D18FF226B08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" b="63"/>
          <a:stretch/>
        </p:blipFill>
        <p:spPr/>
      </p:pic>
    </p:spTree>
    <p:extLst>
      <p:ext uri="{BB962C8B-B14F-4D97-AF65-F5344CB8AC3E}">
        <p14:creationId xmlns:p14="http://schemas.microsoft.com/office/powerpoint/2010/main" val="17582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err="1"/>
              <a:t>Rut</a:t>
            </a:r>
            <a:r>
              <a:rPr lang="pt-BR" dirty="0"/>
              <a:t> </a:t>
            </a:r>
            <a:r>
              <a:rPr lang="pt-BR" dirty="0" err="1"/>
              <a:t>fue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nuera</a:t>
            </a:r>
            <a:r>
              <a:rPr lang="pt-BR" dirty="0"/>
              <a:t> enviada por </a:t>
            </a:r>
            <a:r>
              <a:rPr lang="pt-BR" dirty="0" err="1"/>
              <a:t>Dios</a:t>
            </a:r>
            <a:r>
              <a:rPr lang="pt-BR" dirty="0"/>
              <a:t> para dar </a:t>
            </a:r>
            <a:r>
              <a:rPr lang="pt-BR" dirty="0" err="1"/>
              <a:t>apoyo</a:t>
            </a:r>
            <a:r>
              <a:rPr lang="pt-BR" dirty="0"/>
              <a:t> emocional. </a:t>
            </a:r>
            <a:r>
              <a:rPr lang="pt-BR" dirty="0" err="1"/>
              <a:t>Noemí</a:t>
            </a:r>
            <a:r>
              <a:rPr lang="pt-BR" dirty="0"/>
              <a:t> </a:t>
            </a:r>
            <a:r>
              <a:rPr lang="pt-BR" dirty="0" err="1"/>
              <a:t>debe</a:t>
            </a:r>
            <a:r>
              <a:rPr lang="pt-BR" dirty="0"/>
              <a:t> </a:t>
            </a:r>
            <a:r>
              <a:rPr lang="pt-BR" dirty="0" err="1"/>
              <a:t>haber</a:t>
            </a:r>
            <a:r>
              <a:rPr lang="pt-BR" dirty="0"/>
              <a:t> sido </a:t>
            </a:r>
            <a:r>
              <a:rPr lang="pt-BR" dirty="0" err="1"/>
              <a:t>notable</a:t>
            </a:r>
            <a:r>
              <a:rPr lang="pt-BR" dirty="0"/>
              <a:t> por </a:t>
            </a:r>
            <a:r>
              <a:rPr lang="pt-BR" dirty="0" err="1"/>
              <a:t>haber</a:t>
            </a:r>
            <a:r>
              <a:rPr lang="pt-BR" dirty="0"/>
              <a:t> inspirado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devoción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sus dos </a:t>
            </a:r>
            <a:r>
              <a:rPr lang="pt-BR" dirty="0" err="1"/>
              <a:t>nueras</a:t>
            </a:r>
            <a:r>
              <a:rPr lang="pt-BR" dirty="0"/>
              <a:t>, especialmente de </a:t>
            </a:r>
            <a:r>
              <a:rPr lang="pt-BR" dirty="0" err="1"/>
              <a:t>Rut</a:t>
            </a:r>
            <a:r>
              <a:rPr lang="pt-BR" dirty="0"/>
              <a:t>, </a:t>
            </a:r>
            <a:r>
              <a:rPr lang="pt-BR" dirty="0" err="1"/>
              <a:t>quien</a:t>
            </a:r>
            <a:r>
              <a:rPr lang="pt-BR" dirty="0"/>
              <a:t> </a:t>
            </a:r>
            <a:r>
              <a:rPr lang="pt-BR" dirty="0" err="1"/>
              <a:t>aceptó</a:t>
            </a:r>
            <a:r>
              <a:rPr lang="pt-BR" dirty="0"/>
              <a:t> al </a:t>
            </a:r>
            <a:r>
              <a:rPr lang="pt-BR" dirty="0" err="1"/>
              <a:t>Dios</a:t>
            </a:r>
            <a:r>
              <a:rPr lang="pt-BR" dirty="0"/>
              <a:t> de Israel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tomó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firme </a:t>
            </a:r>
            <a:r>
              <a:rPr lang="pt-BR" dirty="0" err="1"/>
              <a:t>decisión</a:t>
            </a:r>
            <a:r>
              <a:rPr lang="pt-BR" dirty="0"/>
              <a:t> de cuidar de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suegra</a:t>
            </a:r>
            <a:r>
              <a:rPr lang="pt-BR" dirty="0"/>
              <a:t> por toda </a:t>
            </a:r>
            <a:r>
              <a:rPr lang="pt-BR" dirty="0" err="1"/>
              <a:t>la</a:t>
            </a:r>
            <a:r>
              <a:rPr lang="pt-BR" dirty="0"/>
              <a:t> vida </a:t>
            </a:r>
            <a:r>
              <a:rPr lang="pt-BR" dirty="0" err="1"/>
              <a:t>en</a:t>
            </a:r>
            <a:r>
              <a:rPr lang="pt-BR" dirty="0"/>
              <a:t> una </a:t>
            </a:r>
            <a:r>
              <a:rPr lang="pt-BR" dirty="0" err="1"/>
              <a:t>tierra</a:t>
            </a:r>
            <a:r>
              <a:rPr lang="pt-BR" dirty="0"/>
              <a:t> </a:t>
            </a:r>
            <a:r>
              <a:rPr lang="pt-BR" dirty="0" err="1"/>
              <a:t>cuyos</a:t>
            </a:r>
            <a:r>
              <a:rPr lang="pt-BR" dirty="0"/>
              <a:t> habitantes </a:t>
            </a:r>
            <a:r>
              <a:rPr lang="pt-BR" dirty="0" err="1"/>
              <a:t>eran</a:t>
            </a:r>
            <a:r>
              <a:rPr lang="pt-BR" dirty="0"/>
              <a:t>, </a:t>
            </a:r>
            <a:r>
              <a:rPr lang="pt-BR" dirty="0" err="1"/>
              <a:t>históricamente</a:t>
            </a:r>
            <a:r>
              <a:rPr lang="pt-BR" dirty="0"/>
              <a:t>, sus </a:t>
            </a:r>
            <a:r>
              <a:rPr lang="pt-BR" dirty="0" err="1"/>
              <a:t>enemigos</a:t>
            </a:r>
            <a:r>
              <a:rPr lang="pt-BR" dirty="0"/>
              <a:t>.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8FB1707A-F784-1B40-BC7E-30014C39F24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882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 </a:t>
            </a:r>
            <a:r>
              <a:rPr lang="pt-BR" dirty="0" err="1"/>
              <a:t>Noemí</a:t>
            </a:r>
            <a:r>
              <a:rPr lang="pt-BR" dirty="0"/>
              <a:t> </a:t>
            </a:r>
            <a:r>
              <a:rPr lang="pt-BR" dirty="0" err="1"/>
              <a:t>dejó</a:t>
            </a:r>
            <a:r>
              <a:rPr lang="pt-BR" dirty="0"/>
              <a:t> atrás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incontables</a:t>
            </a:r>
            <a:r>
              <a:rPr lang="pt-BR" dirty="0"/>
              <a:t> </a:t>
            </a:r>
            <a:r>
              <a:rPr lang="pt-BR" dirty="0" err="1"/>
              <a:t>sufrimientos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vivió</a:t>
            </a:r>
            <a:r>
              <a:rPr lang="pt-BR" dirty="0"/>
              <a:t> para ser </a:t>
            </a:r>
            <a:r>
              <a:rPr lang="pt-BR" dirty="0" err="1"/>
              <a:t>testigo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casamiento</a:t>
            </a:r>
            <a:r>
              <a:rPr lang="pt-BR" dirty="0"/>
              <a:t> de </a:t>
            </a:r>
            <a:r>
              <a:rPr lang="pt-BR" dirty="0" err="1"/>
              <a:t>Rut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Booz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nacimiento</a:t>
            </a:r>
            <a:r>
              <a:rPr lang="pt-BR" dirty="0"/>
              <a:t> de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nieto</a:t>
            </a:r>
            <a:r>
              <a:rPr lang="pt-BR" dirty="0"/>
              <a:t> </a:t>
            </a:r>
            <a:r>
              <a:rPr lang="pt-BR" dirty="0" err="1"/>
              <a:t>Obed</a:t>
            </a:r>
            <a:r>
              <a:rPr lang="pt-BR" dirty="0"/>
              <a:t>, padre de </a:t>
            </a:r>
            <a:r>
              <a:rPr lang="pt-BR" dirty="0" err="1"/>
              <a:t>Isaí</a:t>
            </a:r>
            <a:r>
              <a:rPr lang="pt-BR" dirty="0"/>
              <a:t>, padre de David.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BEC51D00-4148-D541-A980-31CF5F0484B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6626" b="6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720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dirty="0"/>
              <a:t>LOS DÍAS DE ESTRÉS DE ESTER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Desde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primeros</a:t>
            </a:r>
            <a:r>
              <a:rPr lang="pt-BR" dirty="0"/>
              <a:t> </a:t>
            </a:r>
            <a:r>
              <a:rPr lang="pt-BR" dirty="0" err="1"/>
              <a:t>años</a:t>
            </a:r>
            <a:r>
              <a:rPr lang="pt-BR" dirty="0"/>
              <a:t>, Esther </a:t>
            </a:r>
            <a:r>
              <a:rPr lang="pt-BR" dirty="0" err="1"/>
              <a:t>vivió</a:t>
            </a:r>
            <a:r>
              <a:rPr lang="pt-BR" dirty="0"/>
              <a:t> </a:t>
            </a:r>
            <a:r>
              <a:rPr lang="pt-BR" dirty="0" err="1"/>
              <a:t>huérfana</a:t>
            </a:r>
            <a:r>
              <a:rPr lang="pt-BR" dirty="0"/>
              <a:t>. </a:t>
            </a:r>
            <a:r>
              <a:rPr lang="pt-BR" dirty="0" err="1"/>
              <a:t>Aunque</a:t>
            </a:r>
            <a:r>
              <a:rPr lang="pt-BR" dirty="0"/>
              <a:t> </a:t>
            </a:r>
            <a:r>
              <a:rPr lang="pt-BR" dirty="0" err="1"/>
              <a:t>fue</a:t>
            </a:r>
            <a:r>
              <a:rPr lang="pt-BR" dirty="0"/>
              <a:t> adoptado por </a:t>
            </a:r>
            <a:r>
              <a:rPr lang="pt-BR" dirty="0" err="1"/>
              <a:t>su</a:t>
            </a:r>
            <a:r>
              <a:rPr lang="pt-BR" dirty="0"/>
              <a:t> primo </a:t>
            </a:r>
            <a:r>
              <a:rPr lang="pt-BR" dirty="0" err="1"/>
              <a:t>mayor</a:t>
            </a:r>
            <a:r>
              <a:rPr lang="pt-BR" dirty="0"/>
              <a:t>, </a:t>
            </a:r>
            <a:r>
              <a:rPr lang="pt-BR" dirty="0" err="1"/>
              <a:t>Mordecai</a:t>
            </a:r>
            <a:r>
              <a:rPr lang="pt-BR" dirty="0"/>
              <a:t>, </a:t>
            </a:r>
            <a:r>
              <a:rPr lang="pt-BR" dirty="0" err="1"/>
              <a:t>el</a:t>
            </a:r>
            <a:r>
              <a:rPr lang="pt-BR" dirty="0"/>
              <a:t> estigma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infancia</a:t>
            </a:r>
            <a:r>
              <a:rPr lang="pt-BR" dirty="0"/>
              <a:t> </a:t>
            </a:r>
            <a:r>
              <a:rPr lang="pt-BR" dirty="0" err="1"/>
              <a:t>sin</a:t>
            </a:r>
            <a:r>
              <a:rPr lang="pt-BR" dirty="0"/>
              <a:t> padres </a:t>
            </a:r>
            <a:r>
              <a:rPr lang="pt-BR" dirty="0" err="1"/>
              <a:t>fue</a:t>
            </a:r>
            <a:r>
              <a:rPr lang="pt-BR" dirty="0"/>
              <a:t> </a:t>
            </a:r>
            <a:r>
              <a:rPr lang="pt-BR" dirty="0" err="1"/>
              <a:t>ciertamente</a:t>
            </a:r>
            <a:r>
              <a:rPr lang="pt-BR" dirty="0"/>
              <a:t> difícil. A pesar de </a:t>
            </a:r>
            <a:r>
              <a:rPr lang="pt-BR" dirty="0" err="1"/>
              <a:t>esto</a:t>
            </a:r>
            <a:r>
              <a:rPr lang="pt-BR" dirty="0"/>
              <a:t>, Esther </a:t>
            </a:r>
            <a:r>
              <a:rPr lang="pt-BR" dirty="0" err="1"/>
              <a:t>creció</a:t>
            </a:r>
            <a:r>
              <a:rPr lang="pt-BR" dirty="0"/>
              <a:t> como una </a:t>
            </a:r>
            <a:r>
              <a:rPr lang="pt-BR" dirty="0" err="1"/>
              <a:t>joven</a:t>
            </a:r>
            <a:r>
              <a:rPr lang="pt-BR" dirty="0"/>
              <a:t> equilibrada, decidida </a:t>
            </a:r>
            <a:r>
              <a:rPr lang="pt-BR" dirty="0" err="1"/>
              <a:t>y</a:t>
            </a:r>
            <a:r>
              <a:rPr lang="pt-BR" dirty="0"/>
              <a:t> capaz.</a:t>
            </a:r>
            <a:endParaRPr lang="en-US" dirty="0"/>
          </a:p>
          <a:p>
            <a:endParaRPr lang="en-US" dirty="0"/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43E1BC14-26C8-BC44-ABAE-4CE5673C88D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255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Lição|8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Por Julian </a:t>
            </a:r>
            <a:r>
              <a:rPr lang="pt-BR" dirty="0" err="1"/>
              <a:t>Melgosa</a:t>
            </a:r>
            <a:endParaRPr lang="pt-BR"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B1A7EA2E-7F4C-3049-AAA3-CA1E40915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7" y="2051050"/>
            <a:ext cx="3746500" cy="27559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86FB60CC-C121-AD45-A781-531925D7B8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497" y="2946400"/>
            <a:ext cx="7534003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3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7059" y="711203"/>
            <a:ext cx="5933339" cy="5784210"/>
          </a:xfrm>
        </p:spPr>
        <p:txBody>
          <a:bodyPr anchor="ctr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 err="1"/>
              <a:t>Así</a:t>
            </a:r>
            <a:r>
              <a:rPr lang="pt-BR" dirty="0"/>
              <a:t> como Ester, todos </a:t>
            </a:r>
            <a:r>
              <a:rPr lang="pt-BR" dirty="0" err="1"/>
              <a:t>nosotros</a:t>
            </a:r>
            <a:r>
              <a:rPr lang="pt-BR" dirty="0"/>
              <a:t> </a:t>
            </a:r>
            <a:r>
              <a:rPr lang="pt-BR" dirty="0" err="1"/>
              <a:t>nacemos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situaciones</a:t>
            </a:r>
            <a:r>
              <a:rPr lang="pt-BR" dirty="0"/>
              <a:t> que no </a:t>
            </a:r>
            <a:r>
              <a:rPr lang="pt-BR" dirty="0" err="1"/>
              <a:t>elegimos</a:t>
            </a:r>
            <a:r>
              <a:rPr lang="pt-BR" dirty="0"/>
              <a:t>. ¿</a:t>
            </a:r>
            <a:r>
              <a:rPr lang="pt-BR" dirty="0" err="1"/>
              <a:t>Cuál</a:t>
            </a:r>
            <a:r>
              <a:rPr lang="pt-BR" dirty="0"/>
              <a:t> es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origen</a:t>
            </a:r>
            <a:r>
              <a:rPr lang="pt-BR" dirty="0"/>
              <a:t>? ¿</a:t>
            </a:r>
            <a:r>
              <a:rPr lang="pt-BR" dirty="0" err="1"/>
              <a:t>Qué</a:t>
            </a:r>
            <a:r>
              <a:rPr lang="pt-BR" dirty="0"/>
              <a:t> cosas </a:t>
            </a:r>
            <a:r>
              <a:rPr lang="pt-BR" dirty="0" err="1"/>
              <a:t>recibió</a:t>
            </a:r>
            <a:r>
              <a:rPr lang="pt-BR" dirty="0"/>
              <a:t> </a:t>
            </a:r>
            <a:r>
              <a:rPr lang="pt-BR" dirty="0" err="1"/>
              <a:t>ya</a:t>
            </a:r>
            <a:r>
              <a:rPr lang="pt-BR" dirty="0"/>
              <a:t> </a:t>
            </a:r>
            <a:r>
              <a:rPr lang="pt-BR" dirty="0" err="1"/>
              <a:t>sea</a:t>
            </a:r>
            <a:r>
              <a:rPr lang="pt-BR" dirty="0"/>
              <a:t> </a:t>
            </a:r>
            <a:r>
              <a:rPr lang="pt-BR" dirty="0" err="1"/>
              <a:t>buenas</a:t>
            </a:r>
            <a:r>
              <a:rPr lang="pt-BR" dirty="0"/>
              <a:t> o malas por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cuales</a:t>
            </a:r>
            <a:r>
              <a:rPr lang="pt-BR" dirty="0"/>
              <a:t> no </a:t>
            </a:r>
            <a:r>
              <a:rPr lang="pt-BR" dirty="0" err="1"/>
              <a:t>pidió</a:t>
            </a:r>
            <a:r>
              <a:rPr lang="pt-BR" dirty="0"/>
              <a:t>? ¿</a:t>
            </a:r>
            <a:r>
              <a:rPr lang="pt-BR" dirty="0" err="1"/>
              <a:t>Cómo</a:t>
            </a:r>
            <a:r>
              <a:rPr lang="pt-BR" dirty="0"/>
              <a:t> </a:t>
            </a:r>
            <a:r>
              <a:rPr lang="pt-BR" dirty="0" err="1"/>
              <a:t>puede</a:t>
            </a:r>
            <a:r>
              <a:rPr lang="pt-BR" dirty="0"/>
              <a:t> aprender a apreciar más </a:t>
            </a:r>
            <a:r>
              <a:rPr lang="pt-BR" dirty="0" err="1"/>
              <a:t>las</a:t>
            </a:r>
            <a:r>
              <a:rPr lang="pt-BR" dirty="0"/>
              <a:t> cosas </a:t>
            </a:r>
            <a:r>
              <a:rPr lang="pt-BR" dirty="0" err="1"/>
              <a:t>buenas</a:t>
            </a:r>
            <a:r>
              <a:rPr lang="pt-BR" dirty="0"/>
              <a:t> que </a:t>
            </a:r>
            <a:r>
              <a:rPr lang="pt-BR" dirty="0" err="1"/>
              <a:t>recibió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vencer </a:t>
            </a:r>
            <a:r>
              <a:rPr lang="pt-BR" dirty="0" err="1"/>
              <a:t>las</a:t>
            </a:r>
            <a:r>
              <a:rPr lang="pt-BR" dirty="0"/>
              <a:t> malas?</a:t>
            </a:r>
          </a:p>
        </p:txBody>
      </p:sp>
      <p:pic>
        <p:nvPicPr>
          <p:cNvPr id="14" name="Espaço Reservado para Imagem 13">
            <a:extLst>
              <a:ext uri="{FF2B5EF4-FFF2-40B4-BE49-F238E27FC236}">
                <a16:creationId xmlns:a16="http://schemas.microsoft.com/office/drawing/2014/main" id="{1CD76B5B-1D0F-7141-9800-7DA260FE3A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944" y="711202"/>
            <a:ext cx="5414962" cy="5414962"/>
          </a:xfrm>
        </p:spPr>
      </p:pic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8792855E-2529-B943-AA51-1188D0F83DB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02" b="8102"/>
          <a:stretch/>
        </p:blipFill>
        <p:spPr>
          <a:xfrm>
            <a:off x="1273268" y="4124325"/>
            <a:ext cx="3262312" cy="273367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7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dirty="0"/>
              <a:t>EL SECRETO DE VIVIR CONTENTO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El </a:t>
            </a:r>
            <a:r>
              <a:rPr lang="pt-BR" dirty="0" err="1"/>
              <a:t>contentamiento</a:t>
            </a:r>
            <a:r>
              <a:rPr lang="pt-BR" dirty="0"/>
              <a:t> es </a:t>
            </a:r>
            <a:r>
              <a:rPr lang="pt-BR" dirty="0" err="1"/>
              <a:t>un</a:t>
            </a:r>
            <a:r>
              <a:rPr lang="pt-BR" dirty="0"/>
              <a:t> componente fundamental de </a:t>
            </a:r>
            <a:r>
              <a:rPr lang="pt-BR" dirty="0" err="1"/>
              <a:t>felicidad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bienestar</a:t>
            </a:r>
            <a:r>
              <a:rPr lang="pt-BR" dirty="0"/>
              <a:t> psicológico. </a:t>
            </a:r>
            <a:r>
              <a:rPr lang="pt-BR" dirty="0" err="1"/>
              <a:t>Esa</a:t>
            </a:r>
            <a:r>
              <a:rPr lang="pt-BR" dirty="0"/>
              <a:t> </a:t>
            </a:r>
            <a:r>
              <a:rPr lang="pt-BR" dirty="0" err="1"/>
              <a:t>disposición</a:t>
            </a:r>
            <a:r>
              <a:rPr lang="pt-BR" dirty="0"/>
              <a:t> se da a </a:t>
            </a:r>
            <a:r>
              <a:rPr lang="pt-BR" dirty="0" err="1"/>
              <a:t>los</a:t>
            </a:r>
            <a:r>
              <a:rPr lang="pt-BR" dirty="0"/>
              <a:t> que </a:t>
            </a:r>
            <a:r>
              <a:rPr lang="pt-BR" dirty="0" err="1"/>
              <a:t>ven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perspectiva positiva de </a:t>
            </a:r>
            <a:r>
              <a:rPr lang="pt-BR" dirty="0" err="1"/>
              <a:t>las</a:t>
            </a:r>
            <a:r>
              <a:rPr lang="pt-BR" dirty="0"/>
              <a:t> cosas, que </a:t>
            </a:r>
            <a:r>
              <a:rPr lang="pt-BR" dirty="0" err="1"/>
              <a:t>miran</a:t>
            </a:r>
            <a:r>
              <a:rPr lang="pt-BR" dirty="0"/>
              <a:t> al </a:t>
            </a:r>
            <a:r>
              <a:rPr lang="pt-BR" dirty="0" err="1"/>
              <a:t>pasado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aceptación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al futuro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esperanza</a:t>
            </a:r>
            <a:r>
              <a:rPr lang="pt-BR" dirty="0"/>
              <a:t>.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DAC4DCB9-F62D-4D43-ADF9-00268828F59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0460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Una de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muchas</a:t>
            </a:r>
            <a:r>
              <a:rPr lang="pt-BR" dirty="0"/>
              <a:t> </a:t>
            </a:r>
            <a:r>
              <a:rPr lang="pt-BR" dirty="0" err="1"/>
              <a:t>definiciones</a:t>
            </a:r>
            <a:r>
              <a:rPr lang="pt-BR" dirty="0"/>
              <a:t> </a:t>
            </a:r>
            <a:r>
              <a:rPr lang="pt-BR" dirty="0" err="1"/>
              <a:t>actuales</a:t>
            </a:r>
            <a:r>
              <a:rPr lang="pt-BR" dirty="0"/>
              <a:t> de “</a:t>
            </a:r>
            <a:r>
              <a:rPr lang="pt-BR" dirty="0" err="1"/>
              <a:t>inteligencia</a:t>
            </a:r>
            <a:r>
              <a:rPr lang="pt-BR" dirty="0"/>
              <a:t>” es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capacidad</a:t>
            </a:r>
            <a:r>
              <a:rPr lang="pt-BR" dirty="0"/>
              <a:t> de </a:t>
            </a:r>
            <a:r>
              <a:rPr lang="pt-BR" dirty="0" err="1"/>
              <a:t>adaptarse</a:t>
            </a:r>
            <a:r>
              <a:rPr lang="pt-BR" dirty="0"/>
              <a:t> a </a:t>
            </a:r>
            <a:r>
              <a:rPr lang="pt-BR" dirty="0" err="1"/>
              <a:t>situaciones</a:t>
            </a:r>
            <a:r>
              <a:rPr lang="pt-BR" dirty="0"/>
              <a:t> </a:t>
            </a:r>
            <a:r>
              <a:rPr lang="pt-BR" dirty="0" err="1"/>
              <a:t>nuevas</a:t>
            </a:r>
            <a:r>
              <a:rPr lang="pt-BR" dirty="0"/>
              <a:t>. </a:t>
            </a:r>
            <a:r>
              <a:rPr lang="pt-BR" dirty="0" err="1"/>
              <a:t>Eso</a:t>
            </a:r>
            <a:r>
              <a:rPr lang="pt-BR" dirty="0"/>
              <a:t> </a:t>
            </a:r>
            <a:r>
              <a:rPr lang="pt-BR" dirty="0" err="1"/>
              <a:t>puede</a:t>
            </a:r>
            <a:r>
              <a:rPr lang="pt-BR" dirty="0"/>
              <a:t> significar </a:t>
            </a:r>
            <a:r>
              <a:rPr lang="pt-BR" dirty="0" err="1"/>
              <a:t>vivir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lugares </a:t>
            </a:r>
            <a:r>
              <a:rPr lang="pt-BR" dirty="0" err="1"/>
              <a:t>nuevos</a:t>
            </a:r>
            <a:r>
              <a:rPr lang="pt-BR" dirty="0"/>
              <a:t>, </a:t>
            </a:r>
            <a:r>
              <a:rPr lang="pt-BR" dirty="0" err="1"/>
              <a:t>relacionarse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personas </a:t>
            </a:r>
            <a:r>
              <a:rPr lang="pt-BR" dirty="0" err="1"/>
              <a:t>nuevas</a:t>
            </a:r>
            <a:r>
              <a:rPr lang="pt-BR" dirty="0"/>
              <a:t>, experimentar condiciones socioeconómicas </a:t>
            </a:r>
            <a:r>
              <a:rPr lang="pt-BR" dirty="0" err="1"/>
              <a:t>nuevas</a:t>
            </a:r>
            <a:r>
              <a:rPr lang="pt-BR" dirty="0"/>
              <a:t>.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E0D91171-3ED8-B94F-B6E3-A4B9FCDEDBD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1151" r="211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672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7059" y="711203"/>
            <a:ext cx="5933339" cy="5784210"/>
          </a:xfrm>
        </p:spPr>
        <p:txBody>
          <a:bodyPr anchor="ctr">
            <a:normAutofit/>
          </a:bodyPr>
          <a:lstStyle/>
          <a:p>
            <a:r>
              <a:rPr lang="pt-BR" dirty="0"/>
              <a:t>¿</a:t>
            </a:r>
            <a:r>
              <a:rPr lang="pt-BR" dirty="0" err="1"/>
              <a:t>Cómo</a:t>
            </a:r>
            <a:r>
              <a:rPr lang="pt-BR" dirty="0"/>
              <a:t> está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contentamiento</a:t>
            </a:r>
            <a:r>
              <a:rPr lang="pt-BR" dirty="0"/>
              <a:t>? </a:t>
            </a:r>
            <a:r>
              <a:rPr lang="pt-BR" dirty="0" err="1"/>
              <a:t>Usted</a:t>
            </a:r>
            <a:r>
              <a:rPr lang="pt-BR" dirty="0"/>
              <a:t> ¿</a:t>
            </a:r>
            <a:r>
              <a:rPr lang="pt-BR" dirty="0" err="1"/>
              <a:t>fue</a:t>
            </a:r>
            <a:r>
              <a:rPr lang="pt-BR" dirty="0"/>
              <a:t> sacudido </a:t>
            </a:r>
            <a:r>
              <a:rPr lang="pt-BR" dirty="0" err="1"/>
              <a:t>alguna</a:t>
            </a:r>
            <a:r>
              <a:rPr lang="pt-BR" dirty="0"/>
              <a:t> vez de </a:t>
            </a:r>
            <a:r>
              <a:rPr lang="pt-BR" dirty="0" err="1"/>
              <a:t>acá</a:t>
            </a:r>
            <a:r>
              <a:rPr lang="pt-BR" dirty="0"/>
              <a:t> para </a:t>
            </a:r>
            <a:r>
              <a:rPr lang="pt-BR" dirty="0" err="1"/>
              <a:t>allá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fue</a:t>
            </a:r>
            <a:r>
              <a:rPr lang="pt-BR" dirty="0"/>
              <a:t> </a:t>
            </a:r>
            <a:r>
              <a:rPr lang="pt-BR" dirty="0" err="1"/>
              <a:t>víctima</a:t>
            </a:r>
            <a:r>
              <a:rPr lang="pt-BR" dirty="0"/>
              <a:t> de </a:t>
            </a:r>
            <a:r>
              <a:rPr lang="pt-BR" dirty="0" err="1"/>
              <a:t>las</a:t>
            </a:r>
            <a:r>
              <a:rPr lang="pt-BR" dirty="0"/>
              <a:t> circunstancias? ¿</a:t>
            </a:r>
            <a:r>
              <a:rPr lang="pt-BR" dirty="0" err="1"/>
              <a:t>Cómo</a:t>
            </a:r>
            <a:r>
              <a:rPr lang="pt-BR" dirty="0"/>
              <a:t> </a:t>
            </a:r>
            <a:r>
              <a:rPr lang="pt-BR" dirty="0" err="1"/>
              <a:t>puede</a:t>
            </a:r>
            <a:r>
              <a:rPr lang="pt-BR" dirty="0"/>
              <a:t> aprender a “</a:t>
            </a:r>
            <a:r>
              <a:rPr lang="pt-BR" dirty="0" err="1"/>
              <a:t>vivir</a:t>
            </a:r>
            <a:r>
              <a:rPr lang="pt-BR" dirty="0"/>
              <a:t> contento </a:t>
            </a:r>
            <a:r>
              <a:rPr lang="pt-BR" dirty="0" err="1"/>
              <a:t>en</a:t>
            </a:r>
            <a:r>
              <a:rPr lang="pt-BR" dirty="0"/>
              <a:t> todas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cualquier</a:t>
            </a:r>
            <a:r>
              <a:rPr lang="pt-BR" dirty="0"/>
              <a:t> </a:t>
            </a:r>
            <a:r>
              <a:rPr lang="pt-BR" dirty="0" err="1"/>
              <a:t>situación</a:t>
            </a:r>
            <a:r>
              <a:rPr lang="pt-BR" dirty="0"/>
              <a:t>”? (v. 11).</a:t>
            </a:r>
          </a:p>
          <a:p>
            <a:endParaRPr lang="en-US" dirty="0"/>
          </a:p>
        </p:txBody>
      </p:sp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7FBCB686-B35A-FE46-AD93-0123BF1687D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944" y="711202"/>
            <a:ext cx="5414962" cy="5414962"/>
          </a:xfrm>
        </p:spPr>
      </p:pic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FC165239-231F-D74E-AFC5-513B6E6F8A2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" b="112"/>
          <a:stretch/>
        </p:blipFill>
        <p:spPr>
          <a:xfrm>
            <a:off x="1273268" y="4124325"/>
            <a:ext cx="3262312" cy="2733675"/>
          </a:xfrm>
        </p:spPr>
      </p:pic>
    </p:spTree>
    <p:extLst>
      <p:ext uri="{BB962C8B-B14F-4D97-AF65-F5344CB8AC3E}">
        <p14:creationId xmlns:p14="http://schemas.microsoft.com/office/powerpoint/2010/main" val="56740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err="1"/>
              <a:t>Algunas</a:t>
            </a:r>
            <a:r>
              <a:rPr lang="pt-BR" dirty="0"/>
              <a:t> personas </a:t>
            </a:r>
            <a:r>
              <a:rPr lang="pt-BR" dirty="0" err="1"/>
              <a:t>vencen</a:t>
            </a:r>
            <a:r>
              <a:rPr lang="pt-BR" dirty="0"/>
              <a:t> </a:t>
            </a:r>
            <a:r>
              <a:rPr lang="pt-BR" dirty="0" err="1"/>
              <a:t>dificultades</a:t>
            </a:r>
            <a:r>
              <a:rPr lang="pt-BR" dirty="0"/>
              <a:t> que para </a:t>
            </a:r>
            <a:r>
              <a:rPr lang="pt-BR" dirty="0" err="1"/>
              <a:t>otros</a:t>
            </a:r>
            <a:r>
              <a:rPr lang="pt-BR" dirty="0"/>
              <a:t> </a:t>
            </a:r>
            <a:r>
              <a:rPr lang="pt-BR" dirty="0" err="1"/>
              <a:t>son</a:t>
            </a:r>
            <a:r>
              <a:rPr lang="pt-BR" dirty="0"/>
              <a:t> </a:t>
            </a:r>
            <a:r>
              <a:rPr lang="pt-BR" dirty="0" err="1"/>
              <a:t>aplastantes</a:t>
            </a:r>
            <a:r>
              <a:rPr lang="pt-BR" dirty="0"/>
              <a:t>.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opinión</a:t>
            </a:r>
            <a:r>
              <a:rPr lang="pt-BR" dirty="0"/>
              <a:t>, ¿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hace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diferencia?</a:t>
            </a:r>
          </a:p>
          <a:p>
            <a:endParaRPr lang="en-US" dirty="0"/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AF29AD75-8A54-634F-8860-EE29F8199DD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" b="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4702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t-BR" dirty="0" err="1"/>
              <a:t>Suponga</a:t>
            </a:r>
            <a:r>
              <a:rPr lang="pt-BR" dirty="0"/>
              <a:t> que está tratando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alguien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una </a:t>
            </a:r>
            <a:r>
              <a:rPr lang="pt-BR" dirty="0" err="1"/>
              <a:t>situación</a:t>
            </a:r>
            <a:r>
              <a:rPr lang="pt-BR" dirty="0"/>
              <a:t> </a:t>
            </a:r>
            <a:r>
              <a:rPr lang="pt-BR" dirty="0" err="1"/>
              <a:t>muy</a:t>
            </a:r>
            <a:r>
              <a:rPr lang="pt-BR" dirty="0"/>
              <a:t> extrema, una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que no parece </a:t>
            </a:r>
            <a:r>
              <a:rPr lang="pt-BR" dirty="0" err="1"/>
              <a:t>haber</a:t>
            </a:r>
            <a:r>
              <a:rPr lang="pt-BR" dirty="0"/>
              <a:t> </a:t>
            </a:r>
            <a:r>
              <a:rPr lang="pt-BR" dirty="0" err="1"/>
              <a:t>salida</a:t>
            </a:r>
            <a:r>
              <a:rPr lang="pt-BR" dirty="0"/>
              <a:t>, humanamente </a:t>
            </a:r>
            <a:r>
              <a:rPr lang="pt-BR" dirty="0" err="1"/>
              <a:t>hablando</a:t>
            </a:r>
            <a:r>
              <a:rPr lang="pt-BR" dirty="0"/>
              <a:t>. </a:t>
            </a:r>
            <a:r>
              <a:rPr lang="pt-BR" dirty="0" err="1"/>
              <a:t>Suponga</a:t>
            </a:r>
            <a:r>
              <a:rPr lang="pt-BR" dirty="0"/>
              <a:t> </a:t>
            </a:r>
            <a:r>
              <a:rPr lang="pt-BR" dirty="0" err="1"/>
              <a:t>también</a:t>
            </a:r>
            <a:r>
              <a:rPr lang="pt-BR" dirty="0"/>
              <a:t> que solo </a:t>
            </a:r>
            <a:r>
              <a:rPr lang="pt-BR" dirty="0" err="1"/>
              <a:t>tiene</a:t>
            </a:r>
            <a:r>
              <a:rPr lang="pt-BR" dirty="0"/>
              <a:t> cinco minutos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esa</a:t>
            </a:r>
            <a:r>
              <a:rPr lang="pt-BR" dirty="0"/>
              <a:t> persona.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esos</a:t>
            </a:r>
            <a:r>
              <a:rPr lang="pt-BR" dirty="0"/>
              <a:t> </a:t>
            </a:r>
            <a:r>
              <a:rPr lang="pt-BR" dirty="0" err="1"/>
              <a:t>pocos</a:t>
            </a:r>
            <a:r>
              <a:rPr lang="pt-BR" dirty="0"/>
              <a:t> minutos, ¿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dirías</a:t>
            </a:r>
            <a:r>
              <a:rPr lang="pt-BR" dirty="0"/>
              <a:t> para </a:t>
            </a:r>
            <a:r>
              <a:rPr lang="pt-BR" dirty="0" err="1"/>
              <a:t>darle</a:t>
            </a:r>
            <a:r>
              <a:rPr lang="pt-BR" dirty="0"/>
              <a:t> </a:t>
            </a:r>
            <a:r>
              <a:rPr lang="pt-BR" dirty="0" err="1"/>
              <a:t>esperanza</a:t>
            </a:r>
            <a:r>
              <a:rPr lang="pt-BR" dirty="0"/>
              <a:t> a </a:t>
            </a:r>
            <a:r>
              <a:rPr lang="pt-BR" dirty="0" err="1"/>
              <a:t>la</a:t>
            </a:r>
            <a:r>
              <a:rPr lang="pt-BR" dirty="0"/>
              <a:t> persona?</a:t>
            </a:r>
            <a:endParaRPr lang="en-US" dirty="0"/>
          </a:p>
        </p:txBody>
      </p:sp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56B24B07-03DE-4947-86A0-4EA4403DF41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7" r="1097"/>
          <a:stretch/>
        </p:blipFill>
        <p:spPr/>
      </p:pic>
    </p:spTree>
    <p:extLst>
      <p:ext uri="{BB962C8B-B14F-4D97-AF65-F5344CB8AC3E}">
        <p14:creationId xmlns:p14="http://schemas.microsoft.com/office/powerpoint/2010/main" val="104358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718A895B-D94B-1B4A-9E62-302ABA8D2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pt-BR" dirty="0"/>
            </a:br>
            <a:r>
              <a:rPr lang="pt-BR" dirty="0"/>
              <a:t>(Salmo 46:1-3,)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i="0" dirty="0" err="1"/>
              <a:t>Dios</a:t>
            </a:r>
            <a:r>
              <a:rPr lang="pt-BR" i="0" dirty="0"/>
              <a:t> es </a:t>
            </a:r>
            <a:r>
              <a:rPr lang="pt-BR" i="0" dirty="0" err="1"/>
              <a:t>nuestro</a:t>
            </a:r>
            <a:r>
              <a:rPr lang="pt-BR" i="0" dirty="0"/>
              <a:t> amparo </a:t>
            </a:r>
            <a:r>
              <a:rPr lang="pt-BR" i="0" dirty="0" err="1"/>
              <a:t>y</a:t>
            </a:r>
            <a:r>
              <a:rPr lang="pt-BR" i="0" dirty="0"/>
              <a:t> fortaleza, </a:t>
            </a:r>
            <a:r>
              <a:rPr lang="pt-BR" i="0" dirty="0" err="1"/>
              <a:t>nuestro</a:t>
            </a:r>
            <a:r>
              <a:rPr lang="pt-BR" i="0" dirty="0"/>
              <a:t> pronto </a:t>
            </a:r>
            <a:r>
              <a:rPr lang="pt-BR" i="0" dirty="0" err="1"/>
              <a:t>auxilioen</a:t>
            </a:r>
            <a:r>
              <a:rPr lang="pt-BR" i="0" dirty="0"/>
              <a:t> </a:t>
            </a:r>
            <a:r>
              <a:rPr lang="pt-BR" i="0" dirty="0" err="1"/>
              <a:t>las</a:t>
            </a:r>
            <a:r>
              <a:rPr lang="pt-BR" i="0" dirty="0"/>
              <a:t> </a:t>
            </a:r>
            <a:r>
              <a:rPr lang="pt-BR" i="0" dirty="0" err="1"/>
              <a:t>tribulaciones</a:t>
            </a:r>
            <a:r>
              <a:rPr lang="pt-BR" i="0" dirty="0"/>
              <a:t>. Por tanto, no </a:t>
            </a:r>
            <a:r>
              <a:rPr lang="pt-BR" i="0" dirty="0" err="1"/>
              <a:t>temeremos,aunque</a:t>
            </a:r>
            <a:r>
              <a:rPr lang="pt-BR" i="0" dirty="0"/>
              <a:t> </a:t>
            </a:r>
            <a:r>
              <a:rPr lang="pt-BR" i="0" dirty="0" err="1"/>
              <a:t>la</a:t>
            </a:r>
            <a:r>
              <a:rPr lang="pt-BR" i="0" dirty="0"/>
              <a:t> </a:t>
            </a:r>
            <a:r>
              <a:rPr lang="pt-BR" i="0" dirty="0" err="1"/>
              <a:t>tierra</a:t>
            </a:r>
            <a:r>
              <a:rPr lang="pt-BR" i="0" dirty="0"/>
              <a:t> </a:t>
            </a:r>
            <a:r>
              <a:rPr lang="pt-BR" i="0" dirty="0" err="1"/>
              <a:t>sea</a:t>
            </a:r>
            <a:r>
              <a:rPr lang="pt-BR" i="0" dirty="0"/>
              <a:t> removida </a:t>
            </a:r>
            <a:r>
              <a:rPr lang="pt-BR" i="0" dirty="0" err="1"/>
              <a:t>y</a:t>
            </a:r>
            <a:r>
              <a:rPr lang="pt-BR" i="0" dirty="0"/>
              <a:t> se </a:t>
            </a:r>
            <a:r>
              <a:rPr lang="pt-BR" i="0" dirty="0" err="1"/>
              <a:t>traspasen</a:t>
            </a:r>
            <a:r>
              <a:rPr lang="pt-BR" i="0" dirty="0"/>
              <a:t> </a:t>
            </a:r>
            <a:r>
              <a:rPr lang="pt-BR" i="0" dirty="0" err="1"/>
              <a:t>los</a:t>
            </a:r>
            <a:r>
              <a:rPr lang="pt-BR" i="0" dirty="0"/>
              <a:t> </a:t>
            </a:r>
            <a:r>
              <a:rPr lang="pt-BR" i="0" dirty="0" err="1"/>
              <a:t>montesal</a:t>
            </a:r>
            <a:r>
              <a:rPr lang="pt-BR" i="0" dirty="0"/>
              <a:t> </a:t>
            </a:r>
            <a:r>
              <a:rPr lang="pt-BR" i="0" dirty="0" err="1"/>
              <a:t>corazón</a:t>
            </a:r>
            <a:r>
              <a:rPr lang="pt-BR" i="0" dirty="0"/>
              <a:t> </a:t>
            </a:r>
            <a:r>
              <a:rPr lang="pt-BR" i="0" dirty="0" err="1"/>
              <a:t>del</a:t>
            </a:r>
            <a:r>
              <a:rPr lang="pt-BR" i="0" dirty="0"/>
              <a:t> mar; </a:t>
            </a:r>
            <a:r>
              <a:rPr lang="pt-BR" i="0" dirty="0" err="1"/>
              <a:t>aunque</a:t>
            </a:r>
            <a:r>
              <a:rPr lang="pt-BR" i="0" dirty="0"/>
              <a:t> </a:t>
            </a:r>
            <a:r>
              <a:rPr lang="pt-BR" i="0" dirty="0" err="1"/>
              <a:t>bramen</a:t>
            </a:r>
            <a:r>
              <a:rPr lang="pt-BR" i="0" dirty="0"/>
              <a:t> </a:t>
            </a:r>
            <a:r>
              <a:rPr lang="pt-BR" i="0" dirty="0" err="1"/>
              <a:t>y</a:t>
            </a:r>
            <a:r>
              <a:rPr lang="pt-BR" i="0" dirty="0"/>
              <a:t> se </a:t>
            </a:r>
            <a:r>
              <a:rPr lang="pt-BR" i="0" dirty="0" err="1"/>
              <a:t>turben</a:t>
            </a:r>
            <a:r>
              <a:rPr lang="pt-BR" i="0" dirty="0"/>
              <a:t> sus aguas, </a:t>
            </a:r>
            <a:r>
              <a:rPr lang="pt-BR" i="0" dirty="0" err="1"/>
              <a:t>y</a:t>
            </a:r>
            <a:r>
              <a:rPr lang="pt-BR" i="0" dirty="0"/>
              <a:t> </a:t>
            </a:r>
            <a:r>
              <a:rPr lang="pt-BR" i="0" dirty="0" err="1"/>
              <a:t>tiemblen</a:t>
            </a:r>
            <a:r>
              <a:rPr lang="pt-BR" i="0" dirty="0"/>
              <a:t> </a:t>
            </a:r>
            <a:r>
              <a:rPr lang="pt-BR" i="0" dirty="0" err="1"/>
              <a:t>los</a:t>
            </a:r>
            <a:r>
              <a:rPr lang="pt-BR" i="0" dirty="0"/>
              <a:t> montesa causa de </a:t>
            </a:r>
            <a:r>
              <a:rPr lang="pt-BR" i="0" dirty="0" err="1"/>
              <a:t>su</a:t>
            </a:r>
            <a:r>
              <a:rPr lang="pt-BR" i="0" dirty="0"/>
              <a:t> braveza.</a:t>
            </a:r>
            <a:endParaRPr lang="pt-BR" dirty="0"/>
          </a:p>
        </p:txBody>
      </p:sp>
      <p:pic>
        <p:nvPicPr>
          <p:cNvPr id="13" name="Espaço Reservado para Imagem 12">
            <a:extLst>
              <a:ext uri="{FF2B5EF4-FFF2-40B4-BE49-F238E27FC236}">
                <a16:creationId xmlns:a16="http://schemas.microsoft.com/office/drawing/2014/main" id="{074DA867-5929-EA49-95F8-81961AC8F0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721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31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4BEB4DF-75A5-F64E-ADC8-77CE0D4DB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412" y="6242471"/>
            <a:ext cx="5844988" cy="451226"/>
          </a:xfrm>
        </p:spPr>
        <p:txBody>
          <a:bodyPr/>
          <a:lstStyle/>
          <a:p>
            <a:r>
              <a:rPr lang="pt-BR" dirty="0"/>
              <a:t>Salmo 46:1-3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412" y="711203"/>
            <a:ext cx="5844988" cy="5241362"/>
          </a:xfrm>
        </p:spPr>
        <p:txBody>
          <a:bodyPr>
            <a:normAutofit/>
          </a:bodyPr>
          <a:lstStyle/>
          <a:p>
            <a:r>
              <a:rPr lang="pt-BR" i="0" dirty="0" err="1"/>
              <a:t>Dios</a:t>
            </a:r>
            <a:r>
              <a:rPr lang="pt-BR" i="0" dirty="0"/>
              <a:t> es </a:t>
            </a:r>
            <a:r>
              <a:rPr lang="pt-BR" i="0" dirty="0" err="1"/>
              <a:t>nuestro</a:t>
            </a:r>
            <a:r>
              <a:rPr lang="pt-BR" i="0" dirty="0"/>
              <a:t> amparo </a:t>
            </a:r>
            <a:r>
              <a:rPr lang="pt-BR" i="0" dirty="0" err="1"/>
              <a:t>y</a:t>
            </a:r>
            <a:r>
              <a:rPr lang="pt-BR" i="0" dirty="0"/>
              <a:t> fortaleza, </a:t>
            </a:r>
            <a:r>
              <a:rPr lang="pt-BR" i="0" dirty="0" err="1"/>
              <a:t>nuestro</a:t>
            </a:r>
            <a:r>
              <a:rPr lang="pt-BR" i="0" dirty="0"/>
              <a:t> pronto </a:t>
            </a:r>
            <a:r>
              <a:rPr lang="pt-BR" i="0" dirty="0" err="1"/>
              <a:t>auxilioen</a:t>
            </a:r>
            <a:r>
              <a:rPr lang="pt-BR" i="0" dirty="0"/>
              <a:t> </a:t>
            </a:r>
            <a:r>
              <a:rPr lang="pt-BR" i="0" dirty="0" err="1"/>
              <a:t>las</a:t>
            </a:r>
            <a:r>
              <a:rPr lang="pt-BR" i="0" dirty="0"/>
              <a:t> </a:t>
            </a:r>
            <a:r>
              <a:rPr lang="pt-BR" i="0" dirty="0" err="1"/>
              <a:t>tribulaciones</a:t>
            </a:r>
            <a:r>
              <a:rPr lang="pt-BR" i="0" dirty="0"/>
              <a:t>. Por tanto, no </a:t>
            </a:r>
            <a:r>
              <a:rPr lang="pt-BR" i="0" dirty="0" err="1"/>
              <a:t>temeremos,aunque</a:t>
            </a:r>
            <a:r>
              <a:rPr lang="pt-BR" i="0" dirty="0"/>
              <a:t> </a:t>
            </a:r>
            <a:r>
              <a:rPr lang="pt-BR" i="0" dirty="0" err="1"/>
              <a:t>la</a:t>
            </a:r>
            <a:r>
              <a:rPr lang="pt-BR" i="0" dirty="0"/>
              <a:t> </a:t>
            </a:r>
            <a:r>
              <a:rPr lang="pt-BR" i="0" dirty="0" err="1"/>
              <a:t>tierra</a:t>
            </a:r>
            <a:r>
              <a:rPr lang="pt-BR" i="0" dirty="0"/>
              <a:t> </a:t>
            </a:r>
            <a:r>
              <a:rPr lang="pt-BR" i="0" dirty="0" err="1"/>
              <a:t>sea</a:t>
            </a:r>
            <a:r>
              <a:rPr lang="pt-BR" i="0" dirty="0"/>
              <a:t> removida </a:t>
            </a:r>
            <a:r>
              <a:rPr lang="pt-BR" i="0" dirty="0" err="1"/>
              <a:t>y</a:t>
            </a:r>
            <a:r>
              <a:rPr lang="pt-BR" i="0" dirty="0"/>
              <a:t> se </a:t>
            </a:r>
            <a:r>
              <a:rPr lang="pt-BR" i="0" dirty="0" err="1"/>
              <a:t>traspasen</a:t>
            </a:r>
            <a:r>
              <a:rPr lang="pt-BR" i="0" dirty="0"/>
              <a:t> </a:t>
            </a:r>
            <a:r>
              <a:rPr lang="pt-BR" i="0" dirty="0" err="1"/>
              <a:t>los</a:t>
            </a:r>
            <a:r>
              <a:rPr lang="pt-BR" i="0" dirty="0"/>
              <a:t> </a:t>
            </a:r>
            <a:r>
              <a:rPr lang="pt-BR" i="0" dirty="0" err="1"/>
              <a:t>montesal</a:t>
            </a:r>
            <a:r>
              <a:rPr lang="pt-BR" i="0" dirty="0"/>
              <a:t> </a:t>
            </a:r>
            <a:r>
              <a:rPr lang="pt-BR" i="0" dirty="0" err="1"/>
              <a:t>corazón</a:t>
            </a:r>
            <a:r>
              <a:rPr lang="pt-BR" i="0" dirty="0"/>
              <a:t> </a:t>
            </a:r>
            <a:r>
              <a:rPr lang="pt-BR" i="0" dirty="0" err="1"/>
              <a:t>del</a:t>
            </a:r>
            <a:r>
              <a:rPr lang="pt-BR" i="0" dirty="0"/>
              <a:t> mar; </a:t>
            </a:r>
            <a:r>
              <a:rPr lang="pt-BR" i="0" dirty="0" err="1"/>
              <a:t>aunque</a:t>
            </a:r>
            <a:r>
              <a:rPr lang="pt-BR" i="0" dirty="0"/>
              <a:t> </a:t>
            </a:r>
            <a:r>
              <a:rPr lang="pt-BR" i="0" dirty="0" err="1"/>
              <a:t>bramen</a:t>
            </a:r>
            <a:r>
              <a:rPr lang="pt-BR" i="0" dirty="0"/>
              <a:t> </a:t>
            </a:r>
            <a:r>
              <a:rPr lang="pt-BR" i="0" dirty="0" err="1"/>
              <a:t>y</a:t>
            </a:r>
            <a:r>
              <a:rPr lang="pt-BR" i="0" dirty="0"/>
              <a:t> se </a:t>
            </a:r>
            <a:r>
              <a:rPr lang="pt-BR" i="0" dirty="0" err="1"/>
              <a:t>turben</a:t>
            </a:r>
            <a:r>
              <a:rPr lang="pt-BR" i="0" dirty="0"/>
              <a:t> sus aguas, </a:t>
            </a:r>
            <a:r>
              <a:rPr lang="pt-BR" i="0" dirty="0" err="1"/>
              <a:t>y</a:t>
            </a:r>
            <a:r>
              <a:rPr lang="pt-BR" i="0" dirty="0"/>
              <a:t> </a:t>
            </a:r>
            <a:r>
              <a:rPr lang="pt-BR" i="0" dirty="0" err="1"/>
              <a:t>tiemblen</a:t>
            </a:r>
            <a:r>
              <a:rPr lang="pt-BR" i="0" dirty="0"/>
              <a:t> </a:t>
            </a:r>
            <a:r>
              <a:rPr lang="pt-BR" i="0" dirty="0" err="1"/>
              <a:t>los</a:t>
            </a:r>
            <a:r>
              <a:rPr lang="pt-BR" i="0" dirty="0"/>
              <a:t> montesa causa de </a:t>
            </a:r>
            <a:r>
              <a:rPr lang="pt-BR" i="0" dirty="0" err="1"/>
              <a:t>su</a:t>
            </a:r>
            <a:r>
              <a:rPr lang="pt-BR" i="0" dirty="0"/>
              <a:t> braveza.</a:t>
            </a:r>
            <a:endParaRPr lang="pt-BR" dirty="0"/>
          </a:p>
        </p:txBody>
      </p:sp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1018B2D9-292F-6645-AA1F-D3C70BC8D7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944" y="711202"/>
            <a:ext cx="5414962" cy="5414962"/>
          </a:xfrm>
        </p:spPr>
      </p:pic>
    </p:spTree>
    <p:extLst>
      <p:ext uri="{BB962C8B-B14F-4D97-AF65-F5344CB8AC3E}">
        <p14:creationId xmlns:p14="http://schemas.microsoft.com/office/powerpoint/2010/main" val="53149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err="1"/>
              <a:t>Resiliencia</a:t>
            </a:r>
            <a:r>
              <a:rPr lang="pt-BR" dirty="0"/>
              <a:t> es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proceso</a:t>
            </a:r>
            <a:r>
              <a:rPr lang="pt-BR" dirty="0"/>
              <a:t> de enfrentar adversidades, traumas, </a:t>
            </a:r>
            <a:r>
              <a:rPr lang="pt-BR" dirty="0" err="1"/>
              <a:t>tragedias</a:t>
            </a:r>
            <a:r>
              <a:rPr lang="pt-BR" dirty="0"/>
              <a:t>, </a:t>
            </a:r>
            <a:r>
              <a:rPr lang="pt-BR" dirty="0" err="1"/>
              <a:t>amenazas</a:t>
            </a:r>
            <a:r>
              <a:rPr lang="pt-BR" dirty="0"/>
              <a:t> o </a:t>
            </a:r>
            <a:r>
              <a:rPr lang="pt-BR" dirty="0" err="1"/>
              <a:t>estrés</a:t>
            </a:r>
            <a:r>
              <a:rPr lang="pt-BR" dirty="0"/>
              <a:t> extremos </a:t>
            </a:r>
            <a:r>
              <a:rPr lang="pt-BR" dirty="0" err="1"/>
              <a:t>y</a:t>
            </a:r>
            <a:r>
              <a:rPr lang="pt-BR" dirty="0"/>
              <a:t> “</a:t>
            </a:r>
            <a:r>
              <a:rPr lang="pt-BR" dirty="0" err="1"/>
              <a:t>recuperarse</a:t>
            </a:r>
            <a:r>
              <a:rPr lang="pt-BR" dirty="0"/>
              <a:t>”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éxito</a:t>
            </a:r>
            <a:r>
              <a:rPr lang="pt-BR" dirty="0"/>
              <a:t>, </a:t>
            </a:r>
            <a:r>
              <a:rPr lang="pt-BR" dirty="0" err="1"/>
              <a:t>sin</a:t>
            </a:r>
            <a:r>
              <a:rPr lang="pt-BR" dirty="0"/>
              <a:t> quedar </a:t>
            </a:r>
            <a:r>
              <a:rPr lang="pt-BR" dirty="0" err="1"/>
              <a:t>muy</a:t>
            </a:r>
            <a:r>
              <a:rPr lang="pt-BR" dirty="0"/>
              <a:t> </a:t>
            </a:r>
            <a:r>
              <a:rPr lang="pt-BR" dirty="0" err="1"/>
              <a:t>afectado</a:t>
            </a:r>
            <a:r>
              <a:rPr lang="pt-BR" dirty="0"/>
              <a:t> negativamente por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experiencia</a:t>
            </a:r>
            <a:r>
              <a:rPr lang="pt-BR" dirty="0"/>
              <a:t>. </a:t>
            </a:r>
          </a:p>
        </p:txBody>
      </p:sp>
      <p:pic>
        <p:nvPicPr>
          <p:cNvPr id="13" name="Espaço Reservado para Imagem 12">
            <a:extLst>
              <a:ext uri="{FF2B5EF4-FFF2-40B4-BE49-F238E27FC236}">
                <a16:creationId xmlns:a16="http://schemas.microsoft.com/office/drawing/2014/main" id="{E12D9214-6054-DB4F-9224-D7BD7BE5154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" b="126"/>
          <a:stretch>
            <a:fillRect/>
          </a:stretch>
        </p:blipFill>
        <p:spPr/>
      </p:pic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266FAF9A-0F89-5B4B-A8BC-E9409FEFE70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" b="18"/>
          <a:stretch>
            <a:fillRect/>
          </a:stretch>
        </p:blipFill>
        <p:spPr>
          <a:xfrm>
            <a:off x="2074700" y="3537789"/>
            <a:ext cx="2841779" cy="2688764"/>
          </a:xfrm>
        </p:spPr>
      </p:pic>
    </p:spTree>
    <p:extLst>
      <p:ext uri="{BB962C8B-B14F-4D97-AF65-F5344CB8AC3E}">
        <p14:creationId xmlns:p14="http://schemas.microsoft.com/office/powerpoint/2010/main" val="119886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pt-BR" dirty="0"/>
              <a:t>La pregunta es: ¿</a:t>
            </a:r>
            <a:r>
              <a:rPr lang="pt-BR" dirty="0" err="1"/>
              <a:t>Cómo</a:t>
            </a:r>
            <a:r>
              <a:rPr lang="pt-BR" dirty="0"/>
              <a:t> </a:t>
            </a:r>
            <a:r>
              <a:rPr lang="pt-BR" dirty="0" err="1"/>
              <a:t>tener</a:t>
            </a:r>
            <a:r>
              <a:rPr lang="pt-BR" dirty="0"/>
              <a:t> </a:t>
            </a:r>
            <a:r>
              <a:rPr lang="pt-BR" dirty="0" err="1"/>
              <a:t>resiliencia</a:t>
            </a:r>
            <a:r>
              <a:rPr lang="pt-BR" dirty="0"/>
              <a:t> para luchar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lo</a:t>
            </a:r>
            <a:r>
              <a:rPr lang="pt-BR" dirty="0"/>
              <a:t> que sucede </a:t>
            </a:r>
            <a:r>
              <a:rPr lang="pt-BR" dirty="0" err="1"/>
              <a:t>y</a:t>
            </a:r>
            <a:r>
              <a:rPr lang="pt-BR" dirty="0"/>
              <a:t> no ser </a:t>
            </a:r>
            <a:r>
              <a:rPr lang="pt-BR" dirty="0" err="1"/>
              <a:t>destruido</a:t>
            </a:r>
            <a:r>
              <a:rPr lang="pt-BR" dirty="0"/>
              <a:t> emocionalmente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proceso</a:t>
            </a:r>
            <a:r>
              <a:rPr lang="pt-BR" dirty="0"/>
              <a:t>?</a:t>
            </a:r>
          </a:p>
        </p:txBody>
      </p:sp>
      <p:pic>
        <p:nvPicPr>
          <p:cNvPr id="13" name="Espaço Reservado para Imagem 12">
            <a:extLst>
              <a:ext uri="{FF2B5EF4-FFF2-40B4-BE49-F238E27FC236}">
                <a16:creationId xmlns:a16="http://schemas.microsoft.com/office/drawing/2014/main" id="{4CEF8B4F-748C-A640-9BB4-BFAA9E3231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Espaço Reservado para Imagem 13">
            <a:extLst>
              <a:ext uri="{FF2B5EF4-FFF2-40B4-BE49-F238E27FC236}">
                <a16:creationId xmlns:a16="http://schemas.microsoft.com/office/drawing/2014/main" id="{4FA295BE-9ACC-984F-9899-452279DDA1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" b="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8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La </a:t>
            </a:r>
            <a:r>
              <a:rPr lang="pt-BR" dirty="0" err="1"/>
              <a:t>Biblia</a:t>
            </a:r>
            <a:r>
              <a:rPr lang="pt-BR" dirty="0"/>
              <a:t> </a:t>
            </a:r>
            <a:r>
              <a:rPr lang="pt-BR" dirty="0" err="1"/>
              <a:t>también</a:t>
            </a:r>
            <a:r>
              <a:rPr lang="pt-BR" dirty="0"/>
              <a:t> </a:t>
            </a:r>
            <a:r>
              <a:rPr lang="pt-BR" dirty="0" err="1"/>
              <a:t>habla</a:t>
            </a:r>
            <a:r>
              <a:rPr lang="pt-BR" dirty="0"/>
              <a:t> de personas que </a:t>
            </a:r>
            <a:r>
              <a:rPr lang="pt-BR" dirty="0" err="1"/>
              <a:t>tuvieron</a:t>
            </a:r>
            <a:r>
              <a:rPr lang="pt-BR" dirty="0"/>
              <a:t> que enfrentar adversidades, pero que, por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gracia</a:t>
            </a:r>
            <a:r>
              <a:rPr lang="pt-BR" dirty="0"/>
              <a:t> de </a:t>
            </a:r>
            <a:r>
              <a:rPr lang="pt-BR" dirty="0" err="1"/>
              <a:t>Dios</a:t>
            </a:r>
            <a:r>
              <a:rPr lang="pt-BR" dirty="0"/>
              <a:t>, </a:t>
            </a:r>
            <a:r>
              <a:rPr lang="pt-BR" dirty="0" err="1"/>
              <a:t>reaccionaron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vencieron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problemas. A pesar de </a:t>
            </a:r>
            <a:r>
              <a:rPr lang="pt-BR" dirty="0" err="1"/>
              <a:t>las</a:t>
            </a:r>
            <a:r>
              <a:rPr lang="pt-BR" dirty="0"/>
              <a:t> circunstancias </a:t>
            </a:r>
            <a:r>
              <a:rPr lang="pt-BR" dirty="0" err="1"/>
              <a:t>difíciles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hasta </a:t>
            </a:r>
            <a:r>
              <a:rPr lang="pt-BR" dirty="0" err="1"/>
              <a:t>fallas</a:t>
            </a:r>
            <a:r>
              <a:rPr lang="pt-BR" dirty="0"/>
              <a:t> de carácter, </a:t>
            </a:r>
            <a:r>
              <a:rPr lang="pt-BR" dirty="0" err="1"/>
              <a:t>fueron</a:t>
            </a:r>
            <a:r>
              <a:rPr lang="pt-BR" dirty="0"/>
              <a:t> usadas por </a:t>
            </a:r>
            <a:r>
              <a:rPr lang="pt-BR" dirty="0" err="1"/>
              <a:t>Dios</a:t>
            </a:r>
            <a:r>
              <a:rPr lang="pt-BR" dirty="0"/>
              <a:t> porque </a:t>
            </a:r>
            <a:r>
              <a:rPr lang="pt-BR" dirty="0" err="1"/>
              <a:t>tuvieron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poder de </a:t>
            </a:r>
            <a:r>
              <a:rPr lang="pt-BR" dirty="0" err="1"/>
              <a:t>recuperación</a:t>
            </a:r>
            <a:r>
              <a:rPr lang="pt-BR" dirty="0"/>
              <a:t> para </a:t>
            </a:r>
            <a:r>
              <a:rPr lang="pt-BR" dirty="0" err="1"/>
              <a:t>avanzar</a:t>
            </a:r>
            <a:r>
              <a:rPr lang="pt-BR" dirty="0"/>
              <a:t>, </a:t>
            </a:r>
            <a:r>
              <a:rPr lang="pt-BR" dirty="0" err="1"/>
              <a:t>aun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medio</a:t>
            </a:r>
            <a:r>
              <a:rPr lang="pt-BR" dirty="0"/>
              <a:t> de circunstancias adversas.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5C1D3B78-6242-7347-A623-226D2E96C5A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0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LA PACIENCIA DE JOB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Lea Santiago 5:10, 11. ¿</a:t>
            </a:r>
            <a:r>
              <a:rPr lang="pt-BR" dirty="0" err="1"/>
              <a:t>Qué</a:t>
            </a:r>
            <a:r>
              <a:rPr lang="pt-BR" dirty="0"/>
              <a:t> características de </a:t>
            </a:r>
            <a:r>
              <a:rPr lang="pt-BR" dirty="0" err="1"/>
              <a:t>Job</a:t>
            </a:r>
            <a:r>
              <a:rPr lang="pt-BR" dirty="0"/>
              <a:t> </a:t>
            </a:r>
            <a:r>
              <a:rPr lang="pt-BR" dirty="0" err="1"/>
              <a:t>lo</a:t>
            </a:r>
            <a:r>
              <a:rPr lang="pt-BR" dirty="0"/>
              <a:t> </a:t>
            </a:r>
            <a:r>
              <a:rPr lang="pt-BR" dirty="0" err="1"/>
              <a:t>hacen</a:t>
            </a:r>
            <a:r>
              <a:rPr lang="pt-BR" dirty="0"/>
              <a:t> digno de ser imitado?</a:t>
            </a:r>
          </a:p>
          <a:p>
            <a:r>
              <a:rPr lang="pt-BR" dirty="0"/>
              <a:t> </a:t>
            </a:r>
            <a:r>
              <a:rPr lang="pt-BR" dirty="0" err="1"/>
              <a:t>Vea</a:t>
            </a:r>
            <a:r>
              <a:rPr lang="pt-BR" dirty="0"/>
              <a:t> </a:t>
            </a:r>
            <a:r>
              <a:rPr lang="pt-BR" dirty="0" err="1"/>
              <a:t>también</a:t>
            </a:r>
            <a:r>
              <a:rPr lang="pt-BR" dirty="0"/>
              <a:t> </a:t>
            </a:r>
            <a:r>
              <a:rPr lang="pt-BR" dirty="0" err="1"/>
              <a:t>Job</a:t>
            </a:r>
            <a:r>
              <a:rPr lang="pt-BR" dirty="0"/>
              <a:t> 1-3.</a:t>
            </a:r>
            <a:endParaRPr lang="en-US" dirty="0"/>
          </a:p>
          <a:p>
            <a:endParaRPr lang="en-US" dirty="0"/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2DAED368-4B33-CB4B-BECC-899CDF6F50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306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22EDA1E-894D-D94F-A0A9-B77F63B73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6481" y="442343"/>
            <a:ext cx="5147318" cy="5784210"/>
          </a:xfrm>
        </p:spPr>
        <p:txBody>
          <a:bodyPr>
            <a:normAutofit/>
          </a:bodyPr>
          <a:lstStyle/>
          <a:p>
            <a:r>
              <a:rPr lang="pt-BR" dirty="0"/>
              <a:t> ¿</a:t>
            </a:r>
            <a:r>
              <a:rPr lang="pt-BR" dirty="0" err="1"/>
              <a:t>Cómo</a:t>
            </a:r>
            <a:r>
              <a:rPr lang="pt-BR" dirty="0"/>
              <a:t> </a:t>
            </a:r>
            <a:r>
              <a:rPr lang="pt-BR" dirty="0" err="1"/>
              <a:t>tener</a:t>
            </a:r>
            <a:r>
              <a:rPr lang="pt-BR" dirty="0"/>
              <a:t> más </a:t>
            </a:r>
            <a:r>
              <a:rPr lang="pt-BR" dirty="0" err="1"/>
              <a:t>paciencia</a:t>
            </a:r>
            <a:r>
              <a:rPr lang="pt-BR" dirty="0"/>
              <a:t>? </a:t>
            </a:r>
          </a:p>
        </p:txBody>
      </p:sp>
      <p:pic>
        <p:nvPicPr>
          <p:cNvPr id="10" name="Espaço Reservado para Imagem 9">
            <a:extLst>
              <a:ext uri="{FF2B5EF4-FFF2-40B4-BE49-F238E27FC236}">
                <a16:creationId xmlns:a16="http://schemas.microsoft.com/office/drawing/2014/main" id="{D86C0E6A-9508-E842-A9FA-B87DF878C10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" b="14"/>
          <a:stretch/>
        </p:blipFill>
        <p:spPr>
          <a:xfrm>
            <a:off x="403858" y="0"/>
            <a:ext cx="5664398" cy="6858000"/>
          </a:xfrm>
        </p:spPr>
      </p:pic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4F8CB89C-83FD-1043-B6EE-AB13F294629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" b="18"/>
          <a:stretch/>
        </p:blipFill>
        <p:spPr>
          <a:xfrm>
            <a:off x="1815167" y="2189934"/>
            <a:ext cx="2841779" cy="2688764"/>
          </a:xfrm>
        </p:spPr>
      </p:pic>
    </p:spTree>
    <p:extLst>
      <p:ext uri="{BB962C8B-B14F-4D97-AF65-F5344CB8AC3E}">
        <p14:creationId xmlns:p14="http://schemas.microsoft.com/office/powerpoint/2010/main" val="404479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BR" dirty="0"/>
              <a:t>La </a:t>
            </a:r>
            <a:r>
              <a:rPr lang="pt-BR" dirty="0" err="1"/>
              <a:t>Biblia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Romanos 5:3 nos </a:t>
            </a:r>
            <a:r>
              <a:rPr lang="pt-BR" dirty="0" err="1"/>
              <a:t>hace</a:t>
            </a:r>
            <a:r>
              <a:rPr lang="pt-BR" dirty="0"/>
              <a:t> entender que no </a:t>
            </a:r>
            <a:r>
              <a:rPr lang="pt-BR" dirty="0" err="1"/>
              <a:t>la</a:t>
            </a:r>
            <a:r>
              <a:rPr lang="pt-BR" dirty="0"/>
              <a:t> adquirimos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calma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tranquilidad</a:t>
            </a:r>
            <a:r>
              <a:rPr lang="pt-BR" dirty="0"/>
              <a:t>, sino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propias</a:t>
            </a:r>
            <a:r>
              <a:rPr lang="pt-BR" dirty="0"/>
              <a:t> </a:t>
            </a:r>
            <a:r>
              <a:rPr lang="pt-BR" dirty="0" err="1"/>
              <a:t>tribulaciones</a:t>
            </a:r>
            <a:r>
              <a:rPr lang="pt-BR" dirty="0"/>
              <a:t>.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570B8752-5240-CC41-AC19-50ED814B5E8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4267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esson 1 - Emotions_Portuguese_revisad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F602CE5-5061-1949-82B8-1F5470E644DE}">
  <we:reference id="wa104379997" version="2.0.0.0" store="pt-BR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4d66254c-b8c0-4e16-9669-44d49c614d61" xsi:nil="true"/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92619F73-C15E-4DA4-8EDF-5894AB2C01D0}"/>
</file>

<file path=customXml/itemProps2.xml><?xml version="1.0" encoding="utf-8"?>
<ds:datastoreItem xmlns:ds="http://schemas.openxmlformats.org/officeDocument/2006/customXml" ds:itemID="{79F6D5CB-6AD1-4677-9CAB-F80A8939244C}"/>
</file>

<file path=customXml/itemProps3.xml><?xml version="1.0" encoding="utf-8"?>
<ds:datastoreItem xmlns:ds="http://schemas.openxmlformats.org/officeDocument/2006/customXml" ds:itemID="{49CE176C-B7C4-4A03-9900-C64D0E4759AE}"/>
</file>

<file path=docProps/app.xml><?xml version="1.0" encoding="utf-8"?>
<Properties xmlns="http://schemas.openxmlformats.org/officeDocument/2006/extended-properties" xmlns:vt="http://schemas.openxmlformats.org/officeDocument/2006/docPropsVTypes">
  <Template>Lección ESPERANZA  CONTRA LA DEPRESIÓN</Template>
  <TotalTime>2322</TotalTime>
  <Words>3549</Words>
  <Application>Microsoft Macintosh PowerPoint</Application>
  <PresentationFormat>Widescreen</PresentationFormat>
  <Paragraphs>160</Paragraphs>
  <Slides>27</Slides>
  <Notes>26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Corbel</vt:lpstr>
      <vt:lpstr>Lesson 1 - Emotions_Portuguese_revisada</vt:lpstr>
      <vt:lpstr>Apresentação do PowerPoint</vt:lpstr>
      <vt:lpstr>Lição|8</vt:lpstr>
      <vt:lpstr>Salmo 46:1-3</vt:lpstr>
      <vt:lpstr>Apresentação do PowerPoint</vt:lpstr>
      <vt:lpstr>Apresentação do PowerPoint</vt:lpstr>
      <vt:lpstr>Apresentação do PowerPoint</vt:lpstr>
      <vt:lpstr>LA PACIENCIA DE JOB</vt:lpstr>
      <vt:lpstr>Apresentação do PowerPoint</vt:lpstr>
      <vt:lpstr>Apresentação do PowerPoint</vt:lpstr>
      <vt:lpstr>Apresentação do PowerPoint</vt:lpstr>
      <vt:lpstr>Apresentação do PowerPoint</vt:lpstr>
      <vt:lpstr>JOSÉ EN EL CAUTIVERIO</vt:lpstr>
      <vt:lpstr>¿Qué nos dicen los siguientes textos sobre cómo las situaciones malas pueden transformarse en buenas?</vt:lpstr>
      <vt:lpstr>Apresentação do PowerPoint</vt:lpstr>
      <vt:lpstr>NOEMÍ</vt:lpstr>
      <vt:lpstr>Apresentação do PowerPoint</vt:lpstr>
      <vt:lpstr>Apresentação do PowerPoint</vt:lpstr>
      <vt:lpstr>Apresentação do PowerPoint</vt:lpstr>
      <vt:lpstr>LOS DÍAS DE ESTRÉS DE ESTER</vt:lpstr>
      <vt:lpstr>Apresentação do PowerPoint</vt:lpstr>
      <vt:lpstr>EL SECRETO DE VIVIR CONTENTO</vt:lpstr>
      <vt:lpstr>Apresentação do PowerPoint</vt:lpstr>
      <vt:lpstr>Apresentação do PowerPoint</vt:lpstr>
      <vt:lpstr>Apresentação do PowerPoint</vt:lpstr>
      <vt:lpstr>Apresentação do PowerPoint</vt:lpstr>
      <vt:lpstr> (Salmo 46:1-3,)</vt:lpstr>
      <vt:lpstr>Apresentação do PowerPoint</vt:lpstr>
    </vt:vector>
  </TitlesOfParts>
  <Company>7th Day Adventist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8 RESILIENCE</dc:title>
  <dc:creator>Raquel Arrais</dc:creator>
  <cp:lastModifiedBy>marcos aurelio gularte de castro</cp:lastModifiedBy>
  <cp:revision>65</cp:revision>
  <dcterms:created xsi:type="dcterms:W3CDTF">2014-03-07T15:27:17Z</dcterms:created>
  <dcterms:modified xsi:type="dcterms:W3CDTF">2020-12-21T13:25:21Z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4744900.00000000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MediaServiceImageTags">
    <vt:lpwstr/>
  </property>
</Properties>
</file>